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Proxima Nova"/>
      <p:regular r:id="rId55"/>
      <p:bold r:id="rId56"/>
      <p:italic r:id="rId57"/>
      <p:boldItalic r:id="rId58"/>
    </p:embeddedFont>
    <p:embeddedFont>
      <p:font typeface="Tahoma"/>
      <p:regular r:id="rId59"/>
      <p:bold r:id="rId60"/>
    </p:embeddedFont>
    <p:embeddedFont>
      <p:font typeface="Proxima Nova Extrabold"/>
      <p:bold r:id="rId61"/>
    </p:embeddedFont>
    <p:embeddedFont>
      <p:font typeface="Helvetica Neue"/>
      <p:regular r:id="rId62"/>
      <p:bold r:id="rId63"/>
      <p:italic r:id="rId64"/>
      <p:boldItalic r:id="rId65"/>
    </p:embeddedFont>
    <p:embeddedFont>
      <p:font typeface="Nunito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30EC8B-BD9B-4DEE-A0A1-DD68982E763F}">
  <a:tblStyle styleId="{AA30EC8B-BD9B-4DEE-A0A1-DD68982E76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6625434-CFA1-49F3-9AF1-CF267C028C0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060113B-BEBB-4DC3-8FD3-61236C963AFF}" styleName="Table_2">
    <a:wholeTbl>
      <a:tcTxStyle b="off" i="off">
        <a:font>
          <a:latin typeface="Arial"/>
          <a:ea typeface="Arial"/>
          <a:cs typeface="Arial"/>
        </a:font>
        <a:srgbClr val="212121"/>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E8EE"/>
          </a:solidFill>
        </a:fill>
      </a:tcStyle>
    </a:wholeTbl>
    <a:band1H>
      <a:tcTxStyle/>
      <a:tcStyle>
        <a:fill>
          <a:solidFill>
            <a:srgbClr val="CBCDDC"/>
          </a:solidFill>
        </a:fill>
      </a:tcStyle>
    </a:band1H>
    <a:band2H>
      <a:tcTxStyle/>
    </a:band2H>
    <a:band1V>
      <a:tcTxStyle/>
      <a:tcStyle>
        <a:fill>
          <a:solidFill>
            <a:srgbClr val="CBCDDC"/>
          </a:solidFill>
        </a:fill>
      </a:tcStyle>
    </a:band1V>
    <a:band2V>
      <a:tcTxStyle/>
    </a:band2V>
    <a:lastCol>
      <a:tcTxStyle b="on" i="off">
        <a:font>
          <a:latin typeface="Arial"/>
          <a:ea typeface="Arial"/>
          <a:cs typeface="Arial"/>
        </a:font>
        <a:srgbClr val="FFFFFF"/>
      </a:tcTxStyle>
      <a:tcStyle>
        <a:fill>
          <a:solidFill>
            <a:srgbClr val="234094"/>
          </a:solidFill>
        </a:fill>
      </a:tcStyle>
    </a:lastCol>
    <a:firstCol>
      <a:tcTxStyle b="on" i="off">
        <a:font>
          <a:latin typeface="Arial"/>
          <a:ea typeface="Arial"/>
          <a:cs typeface="Arial"/>
        </a:font>
        <a:srgbClr val="FFFFFF"/>
      </a:tcTxStyle>
      <a:tcStyle>
        <a:fill>
          <a:solidFill>
            <a:srgbClr val="234094"/>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234094"/>
          </a:solidFill>
        </a:fill>
      </a:tcStyle>
    </a:lastRow>
    <a:seCell>
      <a:tcTxStyle/>
    </a:seCell>
    <a:swCell>
      <a:tcTxStyle/>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234094"/>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62" Type="http://schemas.openxmlformats.org/officeDocument/2006/relationships/font" Target="fonts/HelveticaNeue-regular.fntdata"/><Relationship Id="rId61" Type="http://schemas.openxmlformats.org/officeDocument/2006/relationships/font" Target="fonts/ProximaNovaExtrabold-bold.fntdata"/><Relationship Id="rId64" Type="http://schemas.openxmlformats.org/officeDocument/2006/relationships/font" Target="fonts/HelveticaNeue-italic.fntdata"/><Relationship Id="rId63" Type="http://schemas.openxmlformats.org/officeDocument/2006/relationships/font" Target="fonts/HelveticaNeue-bold.fntdata"/><Relationship Id="rId66" Type="http://schemas.openxmlformats.org/officeDocument/2006/relationships/font" Target="fonts/NunitoSans-regular.fntdata"/><Relationship Id="rId65" Type="http://schemas.openxmlformats.org/officeDocument/2006/relationships/font" Target="fonts/HelveticaNeue-boldItalic.fntdata"/><Relationship Id="rId68" Type="http://schemas.openxmlformats.org/officeDocument/2006/relationships/font" Target="fonts/NunitoSans-italic.fntdata"/><Relationship Id="rId67" Type="http://schemas.openxmlformats.org/officeDocument/2006/relationships/font" Target="fonts/NunitoSans-bold.fntdata"/><Relationship Id="rId60" Type="http://schemas.openxmlformats.org/officeDocument/2006/relationships/font" Target="fonts/Tahoma-bold.fntdata"/><Relationship Id="rId69" Type="http://schemas.openxmlformats.org/officeDocument/2006/relationships/font" Target="fonts/NunitoSans-bold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font" Target="fonts/ProximaNova-regular.fntdata"/><Relationship Id="rId54" Type="http://schemas.openxmlformats.org/officeDocument/2006/relationships/slide" Target="slides/slide49.xml"/><Relationship Id="rId57" Type="http://schemas.openxmlformats.org/officeDocument/2006/relationships/font" Target="fonts/ProximaNova-italic.fntdata"/><Relationship Id="rId56" Type="http://schemas.openxmlformats.org/officeDocument/2006/relationships/font" Target="fonts/ProximaNova-bold.fntdata"/><Relationship Id="rId59" Type="http://schemas.openxmlformats.org/officeDocument/2006/relationships/font" Target="fonts/Tahoma-regular.fntdata"/><Relationship Id="rId58" Type="http://schemas.openxmlformats.org/officeDocument/2006/relationships/font" Target="fonts/ProximaNova-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a16dae6c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a16dae6c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a16dae6c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a16dae6c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a16dae6c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a16dae6c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a16dae6ce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a16dae6ce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a16dae6ce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a16dae6ce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a16dae6ce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a16dae6ce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a16dae6ce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a16dae6ce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a16dae6ce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a16dae6ce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8a16dae6c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8a16dae6c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a16dae6c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a16dae6c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a16dae6c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a16dae6c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ac48a385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ac48a385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ac48a385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ac48a385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ac48a385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ac48a385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8b125d1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b125d18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ac48a38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8ac48a38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ac48a385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ac48a385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ac48a385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ac48a385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ac48a385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8ac48a385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9828de9c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9828de9c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9828de9cc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9828de9cc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8ac48a385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ac48a385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9828de9cc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9828de9cc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8a16dae6ce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8a16dae6ce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a16dae6ce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a16dae6ce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9828de9cc4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9828de9cc4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8a16dae6ce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8a16dae6ce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828de9cc4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9828de9cc4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9828de9cc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9828de9cc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9828de9cc4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9828de9cc4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8ac48a385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8ac48a385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8a16dae6ce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8a16dae6ce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ac48a385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ac48a385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8a16dae6ce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8a16dae6ce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8a16dae6ce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8a16dae6ce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8a16dae6ce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8a16dae6ce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8a16dae6ce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8a16dae6ce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8a16dae6ce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8a16dae6ce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ac48a385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ac48a385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8ac48a385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8ac48a385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8a16dae6ce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8a16dae6ce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a6dc3205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a6dc3205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8a16dae6ce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8a16dae6ce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ac48a385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ac48a385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ac48a385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ac48a385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a16dae6ce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a16dae6ce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a16dae6ce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a16dae6ce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8ac48a385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ac48a385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17" name="Shape 17"/>
        <p:cNvGrpSpPr/>
        <p:nvPr/>
      </p:nvGrpSpPr>
      <p:grpSpPr>
        <a:xfrm>
          <a:off x="0" y="0"/>
          <a:ext cx="0" cy="0"/>
          <a:chOff x="0" y="0"/>
          <a:chExt cx="0" cy="0"/>
        </a:xfrm>
      </p:grpSpPr>
      <p:sp>
        <p:nvSpPr>
          <p:cNvPr id="18" name="Google Shape;18;p2"/>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9" name="Google Shape;19;p2"/>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20" name="Google Shape;20;p2"/>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 name="Google Shape;21;p2"/>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22" name="Google Shape;22;p2"/>
          <p:cNvPicPr preferRelativeResize="0"/>
          <p:nvPr/>
        </p:nvPicPr>
        <p:blipFill rotWithShape="1">
          <a:blip r:embed="rId2">
            <a:alphaModFix/>
          </a:blip>
          <a:srcRect b="18359" l="45026" r="4961" t="18353"/>
          <a:stretch/>
        </p:blipFill>
        <p:spPr>
          <a:xfrm>
            <a:off x="4572000" y="982375"/>
            <a:ext cx="4572473" cy="3255250"/>
          </a:xfrm>
          <a:prstGeom prst="rect">
            <a:avLst/>
          </a:prstGeom>
          <a:noFill/>
          <a:ln>
            <a:noFill/>
          </a:ln>
        </p:spPr>
      </p:pic>
      <p:pic>
        <p:nvPicPr>
          <p:cNvPr id="23" name="Google Shape;23;p2"/>
          <p:cNvPicPr preferRelativeResize="0"/>
          <p:nvPr/>
        </p:nvPicPr>
        <p:blipFill rotWithShape="1">
          <a:blip r:embed="rId2">
            <a:alphaModFix/>
          </a:blip>
          <a:srcRect b="17612" l="45426" r="51390" t="19100"/>
          <a:stretch/>
        </p:blipFill>
        <p:spPr>
          <a:xfrm>
            <a:off x="0" y="982375"/>
            <a:ext cx="291003" cy="3255250"/>
          </a:xfrm>
          <a:prstGeom prst="rect">
            <a:avLst/>
          </a:prstGeom>
          <a:noFill/>
          <a:ln>
            <a:noFill/>
          </a:ln>
        </p:spPr>
      </p:pic>
      <p:sp>
        <p:nvSpPr>
          <p:cNvPr id="24" name="Google Shape;24;p2"/>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5000">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9pPr>
          </a:lstStyle>
          <a:p/>
        </p:txBody>
      </p:sp>
      <p:pic>
        <p:nvPicPr>
          <p:cNvPr id="25" name="Google Shape;25;p2"/>
          <p:cNvPicPr preferRelativeResize="0"/>
          <p:nvPr/>
        </p:nvPicPr>
        <p:blipFill>
          <a:blip r:embed="rId3">
            <a:alphaModFix/>
          </a:blip>
          <a:stretch>
            <a:fillRect/>
          </a:stretch>
        </p:blipFill>
        <p:spPr>
          <a:xfrm>
            <a:off x="319571" y="152025"/>
            <a:ext cx="1883814" cy="393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6">
  <p:cSld name="CUSTOM_9_1">
    <p:bg>
      <p:bgPr>
        <a:solidFill>
          <a:schemeClr val="dk1"/>
        </a:solidFill>
      </p:bgPr>
    </p:bg>
    <p:spTree>
      <p:nvGrpSpPr>
        <p:cNvPr id="99" name="Shape 99"/>
        <p:cNvGrpSpPr/>
        <p:nvPr/>
      </p:nvGrpSpPr>
      <p:grpSpPr>
        <a:xfrm>
          <a:off x="0" y="0"/>
          <a:ext cx="0" cy="0"/>
          <a:chOff x="0" y="0"/>
          <a:chExt cx="0" cy="0"/>
        </a:xfrm>
      </p:grpSpPr>
      <p:sp>
        <p:nvSpPr>
          <p:cNvPr id="100" name="Google Shape;100;p11"/>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1"/>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102" name="Google Shape;102;p11"/>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103" name="Google Shape;103;p11"/>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04" name="Google Shape;104;p11"/>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05" name="Google Shape;105;p11"/>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pic>
        <p:nvPicPr>
          <p:cNvPr id="106" name="Google Shape;106;p11"/>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07" name="Google Shape;107;p11"/>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
        <p:nvSpPr>
          <p:cNvPr id="108" name="Google Shape;108;p1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09" name="Google Shape;109;p11"/>
          <p:cNvPicPr preferRelativeResize="0"/>
          <p:nvPr/>
        </p:nvPicPr>
        <p:blipFill>
          <a:blip r:embed="rId4">
            <a:alphaModFix/>
          </a:blip>
          <a:stretch>
            <a:fillRect/>
          </a:stretch>
        </p:blipFill>
        <p:spPr>
          <a:xfrm>
            <a:off x="364114" y="229573"/>
            <a:ext cx="1141451" cy="23849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7">
  <p:cSld name="CUSTOM_9_1_1">
    <p:bg>
      <p:bgPr>
        <a:solidFill>
          <a:schemeClr val="dk1"/>
        </a:solidFill>
      </p:bgPr>
    </p:bg>
    <p:spTree>
      <p:nvGrpSpPr>
        <p:cNvPr id="110" name="Shape 110"/>
        <p:cNvGrpSpPr/>
        <p:nvPr/>
      </p:nvGrpSpPr>
      <p:grpSpPr>
        <a:xfrm>
          <a:off x="0" y="0"/>
          <a:ext cx="0" cy="0"/>
          <a:chOff x="0" y="0"/>
          <a:chExt cx="0" cy="0"/>
        </a:xfrm>
      </p:grpSpPr>
      <p:sp>
        <p:nvSpPr>
          <p:cNvPr id="111" name="Google Shape;111;p12"/>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2"/>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13" name="Google Shape;113;p12"/>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14" name="Google Shape;114;p12"/>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
        <p:nvSpPr>
          <p:cNvPr id="115" name="Google Shape;115;p12"/>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16" name="Google Shape;116;p12"/>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17" name="Google Shape;117;p12"/>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18" name="Google Shape;118;p12"/>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8">
  <p:cSld name="CUSTOM_9_1_1_1">
    <p:bg>
      <p:bgPr>
        <a:solidFill>
          <a:schemeClr val="dk1"/>
        </a:solidFill>
      </p:bgPr>
    </p:bg>
    <p:spTree>
      <p:nvGrpSpPr>
        <p:cNvPr id="119" name="Shape 119"/>
        <p:cNvGrpSpPr/>
        <p:nvPr/>
      </p:nvGrpSpPr>
      <p:grpSpPr>
        <a:xfrm>
          <a:off x="0" y="0"/>
          <a:ext cx="0" cy="0"/>
          <a:chOff x="0" y="0"/>
          <a:chExt cx="0" cy="0"/>
        </a:xfrm>
      </p:grpSpPr>
      <p:sp>
        <p:nvSpPr>
          <p:cNvPr id="120" name="Google Shape;120;p1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21" name="Google Shape;121;p13"/>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22" name="Google Shape;122;p13"/>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23" name="Google Shape;123;p13"/>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
        <p:nvSpPr>
          <p:cNvPr id="124" name="Google Shape;124;p1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25" name="Google Shape;125;p13"/>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26" name="Google Shape;126;p13"/>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27" name="Google Shape;127;p13"/>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9">
  <p:cSld name="CUSTOM_9_1_1_1_1">
    <p:bg>
      <p:bgPr>
        <a:solidFill>
          <a:schemeClr val="dk1"/>
        </a:solidFill>
      </p:bgPr>
    </p:bg>
    <p:spTree>
      <p:nvGrpSpPr>
        <p:cNvPr id="128" name="Shape 128"/>
        <p:cNvGrpSpPr/>
        <p:nvPr/>
      </p:nvGrpSpPr>
      <p:grpSpPr>
        <a:xfrm>
          <a:off x="0" y="0"/>
          <a:ext cx="0" cy="0"/>
          <a:chOff x="0" y="0"/>
          <a:chExt cx="0" cy="0"/>
        </a:xfrm>
      </p:grpSpPr>
      <p:sp>
        <p:nvSpPr>
          <p:cNvPr id="129" name="Google Shape;129;p14"/>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4"/>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31" name="Google Shape;131;p14"/>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32" name="Google Shape;132;p14"/>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
        <p:nvSpPr>
          <p:cNvPr id="133" name="Google Shape;133;p1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34" name="Google Shape;134;p14"/>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35" name="Google Shape;135;p14"/>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36" name="Google Shape;136;p14"/>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lack">
  <p:cSld name="CUSTOM_5">
    <p:bg>
      <p:bgPr>
        <a:solidFill>
          <a:schemeClr val="dk1"/>
        </a:solidFill>
      </p:bgPr>
    </p:bg>
    <p:spTree>
      <p:nvGrpSpPr>
        <p:cNvPr id="137" name="Shape 137"/>
        <p:cNvGrpSpPr/>
        <p:nvPr/>
      </p:nvGrpSpPr>
      <p:grpSpPr>
        <a:xfrm>
          <a:off x="0" y="0"/>
          <a:ext cx="0" cy="0"/>
          <a:chOff x="0" y="0"/>
          <a:chExt cx="0" cy="0"/>
        </a:xfrm>
      </p:grpSpPr>
      <p:sp>
        <p:nvSpPr>
          <p:cNvPr id="138" name="Google Shape;138;p15"/>
          <p:cNvSpPr txBox="1"/>
          <p:nvPr>
            <p:ph type="title"/>
          </p:nvPr>
        </p:nvSpPr>
        <p:spPr>
          <a:xfrm>
            <a:off x="309150" y="982375"/>
            <a:ext cx="84375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sp>
        <p:nvSpPr>
          <p:cNvPr id="139" name="Google Shape;139;p1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40" name="Google Shape;140;p15"/>
          <p:cNvPicPr preferRelativeResize="0"/>
          <p:nvPr/>
        </p:nvPicPr>
        <p:blipFill>
          <a:blip r:embed="rId2">
            <a:alphaModFix/>
          </a:blip>
          <a:stretch>
            <a:fillRect/>
          </a:stretch>
        </p:blipFill>
        <p:spPr>
          <a:xfrm>
            <a:off x="364114" y="229573"/>
            <a:ext cx="1141451" cy="2384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CUSTOM_5_1">
    <p:bg>
      <p:bgPr>
        <a:solidFill>
          <a:schemeClr val="accent1"/>
        </a:solidFill>
      </p:bgPr>
    </p:bg>
    <p:spTree>
      <p:nvGrpSpPr>
        <p:cNvPr id="141" name="Shape 141"/>
        <p:cNvGrpSpPr/>
        <p:nvPr/>
      </p:nvGrpSpPr>
      <p:grpSpPr>
        <a:xfrm>
          <a:off x="0" y="0"/>
          <a:ext cx="0" cy="0"/>
          <a:chOff x="0" y="0"/>
          <a:chExt cx="0" cy="0"/>
        </a:xfrm>
      </p:grpSpPr>
      <p:sp>
        <p:nvSpPr>
          <p:cNvPr id="142" name="Google Shape;142;p16"/>
          <p:cNvSpPr txBox="1"/>
          <p:nvPr>
            <p:ph type="title"/>
          </p:nvPr>
        </p:nvSpPr>
        <p:spPr>
          <a:xfrm>
            <a:off x="309150" y="982375"/>
            <a:ext cx="84375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5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143" name="Google Shape;143;p16"/>
          <p:cNvPicPr preferRelativeResize="0"/>
          <p:nvPr/>
        </p:nvPicPr>
        <p:blipFill>
          <a:blip r:embed="rId2">
            <a:alphaModFix/>
          </a:blip>
          <a:stretch>
            <a:fillRect/>
          </a:stretch>
        </p:blipFill>
        <p:spPr>
          <a:xfrm>
            <a:off x="419104" y="288075"/>
            <a:ext cx="1031497" cy="121500"/>
          </a:xfrm>
          <a:prstGeom prst="rect">
            <a:avLst/>
          </a:prstGeom>
          <a:noFill/>
          <a:ln>
            <a:noFill/>
          </a:ln>
        </p:spPr>
      </p:pic>
      <p:sp>
        <p:nvSpPr>
          <p:cNvPr id="144" name="Google Shape;144;p16"/>
          <p:cNvSpPr/>
          <p:nvPr/>
        </p:nvSpPr>
        <p:spPr>
          <a:xfrm>
            <a:off x="0" y="0"/>
            <a:ext cx="342900" cy="5010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Headline Slide">
  <p:cSld name="CUSTOM">
    <p:spTree>
      <p:nvGrpSpPr>
        <p:cNvPr id="145" name="Shape 145"/>
        <p:cNvGrpSpPr/>
        <p:nvPr/>
      </p:nvGrpSpPr>
      <p:grpSpPr>
        <a:xfrm>
          <a:off x="0" y="0"/>
          <a:ext cx="0" cy="0"/>
          <a:chOff x="0" y="0"/>
          <a:chExt cx="0" cy="0"/>
        </a:xfrm>
      </p:grpSpPr>
      <p:sp>
        <p:nvSpPr>
          <p:cNvPr id="146" name="Google Shape;146;p17"/>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rgbClr val="000000"/>
                </a:solidFill>
                <a:latin typeface="Proxima Nova"/>
                <a:ea typeface="Proxima Nova"/>
                <a:cs typeface="Proxima Nova"/>
                <a:sym typeface="Proxima Nova"/>
              </a:defRPr>
            </a:lvl2pPr>
            <a:lvl3pPr lvl="2" rtl="0">
              <a:spcBef>
                <a:spcPts val="0"/>
              </a:spcBef>
              <a:spcAft>
                <a:spcPts val="0"/>
              </a:spcAft>
              <a:buNone/>
              <a:defRPr sz="1400">
                <a:solidFill>
                  <a:srgbClr val="000000"/>
                </a:solidFill>
                <a:latin typeface="Proxima Nova"/>
                <a:ea typeface="Proxima Nova"/>
                <a:cs typeface="Proxima Nova"/>
                <a:sym typeface="Proxima Nova"/>
              </a:defRPr>
            </a:lvl3pPr>
            <a:lvl4pPr lvl="3" rtl="0">
              <a:spcBef>
                <a:spcPts val="0"/>
              </a:spcBef>
              <a:spcAft>
                <a:spcPts val="0"/>
              </a:spcAft>
              <a:buNone/>
              <a:defRPr sz="1400">
                <a:solidFill>
                  <a:srgbClr val="000000"/>
                </a:solidFill>
                <a:latin typeface="Proxima Nova"/>
                <a:ea typeface="Proxima Nova"/>
                <a:cs typeface="Proxima Nova"/>
                <a:sym typeface="Proxima Nova"/>
              </a:defRPr>
            </a:lvl4pPr>
            <a:lvl5pPr lvl="4" rtl="0">
              <a:spcBef>
                <a:spcPts val="0"/>
              </a:spcBef>
              <a:spcAft>
                <a:spcPts val="0"/>
              </a:spcAft>
              <a:buNone/>
              <a:defRPr sz="1400">
                <a:solidFill>
                  <a:srgbClr val="000000"/>
                </a:solidFill>
                <a:latin typeface="Proxima Nova"/>
                <a:ea typeface="Proxima Nova"/>
                <a:cs typeface="Proxima Nova"/>
                <a:sym typeface="Proxima Nova"/>
              </a:defRPr>
            </a:lvl5pPr>
            <a:lvl6pPr lvl="5" rtl="0">
              <a:spcBef>
                <a:spcPts val="0"/>
              </a:spcBef>
              <a:spcAft>
                <a:spcPts val="0"/>
              </a:spcAft>
              <a:buNone/>
              <a:defRPr sz="1400">
                <a:solidFill>
                  <a:srgbClr val="000000"/>
                </a:solidFill>
                <a:latin typeface="Proxima Nova"/>
                <a:ea typeface="Proxima Nova"/>
                <a:cs typeface="Proxima Nova"/>
                <a:sym typeface="Proxima Nova"/>
              </a:defRPr>
            </a:lvl6pPr>
            <a:lvl7pPr lvl="6" rtl="0">
              <a:spcBef>
                <a:spcPts val="0"/>
              </a:spcBef>
              <a:spcAft>
                <a:spcPts val="0"/>
              </a:spcAft>
              <a:buNone/>
              <a:defRPr sz="1400">
                <a:solidFill>
                  <a:srgbClr val="000000"/>
                </a:solidFill>
                <a:latin typeface="Proxima Nova"/>
                <a:ea typeface="Proxima Nova"/>
                <a:cs typeface="Proxima Nova"/>
                <a:sym typeface="Proxima Nova"/>
              </a:defRPr>
            </a:lvl7pPr>
            <a:lvl8pPr lvl="7" rtl="0">
              <a:spcBef>
                <a:spcPts val="0"/>
              </a:spcBef>
              <a:spcAft>
                <a:spcPts val="0"/>
              </a:spcAft>
              <a:buNone/>
              <a:defRPr sz="1400">
                <a:solidFill>
                  <a:srgbClr val="000000"/>
                </a:solidFill>
                <a:latin typeface="Proxima Nova"/>
                <a:ea typeface="Proxima Nova"/>
                <a:cs typeface="Proxima Nova"/>
                <a:sym typeface="Proxima Nova"/>
              </a:defRPr>
            </a:lvl8pPr>
            <a:lvl9pPr lvl="8" rtl="0">
              <a:spcBef>
                <a:spcPts val="0"/>
              </a:spcBef>
              <a:spcAft>
                <a:spcPts val="0"/>
              </a:spcAft>
              <a:buNone/>
              <a:defRPr sz="1400">
                <a:solidFill>
                  <a:srgbClr val="000000"/>
                </a:solidFill>
                <a:latin typeface="Proxima Nova"/>
                <a:ea typeface="Proxima Nova"/>
                <a:cs typeface="Proxima Nova"/>
                <a:sym typeface="Proxima Nova"/>
              </a:defRPr>
            </a:lvl9pPr>
          </a:lstStyle>
          <a:p/>
        </p:txBody>
      </p:sp>
      <p:sp>
        <p:nvSpPr>
          <p:cNvPr id="147" name="Google Shape;147;p1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Carnival Curve Slide">
  <p:cSld name="CUSTOM_2">
    <p:spTree>
      <p:nvGrpSpPr>
        <p:cNvPr id="148" name="Shape 148"/>
        <p:cNvGrpSpPr/>
        <p:nvPr/>
      </p:nvGrpSpPr>
      <p:grpSpPr>
        <a:xfrm>
          <a:off x="0" y="0"/>
          <a:ext cx="0" cy="0"/>
          <a:chOff x="0" y="0"/>
          <a:chExt cx="0" cy="0"/>
        </a:xfrm>
      </p:grpSpPr>
      <p:pic>
        <p:nvPicPr>
          <p:cNvPr id="149" name="Google Shape;149;p18"/>
          <p:cNvPicPr preferRelativeResize="0"/>
          <p:nvPr/>
        </p:nvPicPr>
        <p:blipFill>
          <a:blip r:embed="rId2">
            <a:alphaModFix/>
          </a:blip>
          <a:stretch>
            <a:fillRect/>
          </a:stretch>
        </p:blipFill>
        <p:spPr>
          <a:xfrm>
            <a:off x="876" y="0"/>
            <a:ext cx="9142225" cy="5143501"/>
          </a:xfrm>
          <a:prstGeom prst="rect">
            <a:avLst/>
          </a:prstGeom>
          <a:noFill/>
          <a:ln>
            <a:noFill/>
          </a:ln>
        </p:spPr>
      </p:pic>
      <p:sp>
        <p:nvSpPr>
          <p:cNvPr id="150" name="Google Shape;150;p18"/>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latin typeface="Proxima Nova"/>
                <a:ea typeface="Proxima Nova"/>
                <a:cs typeface="Proxima Nova"/>
                <a:sym typeface="Proxima Nova"/>
              </a:defRPr>
            </a:lvl2pPr>
            <a:lvl3pPr lvl="2" rtl="0">
              <a:spcBef>
                <a:spcPts val="0"/>
              </a:spcBef>
              <a:spcAft>
                <a:spcPts val="0"/>
              </a:spcAft>
              <a:buNone/>
              <a:defRPr sz="1400">
                <a:latin typeface="Proxima Nova"/>
                <a:ea typeface="Proxima Nova"/>
                <a:cs typeface="Proxima Nova"/>
                <a:sym typeface="Proxima Nova"/>
              </a:defRPr>
            </a:lvl3pPr>
            <a:lvl4pPr lvl="3" rtl="0">
              <a:spcBef>
                <a:spcPts val="0"/>
              </a:spcBef>
              <a:spcAft>
                <a:spcPts val="0"/>
              </a:spcAft>
              <a:buNone/>
              <a:defRPr sz="1400">
                <a:latin typeface="Proxima Nova"/>
                <a:ea typeface="Proxima Nova"/>
                <a:cs typeface="Proxima Nova"/>
                <a:sym typeface="Proxima Nova"/>
              </a:defRPr>
            </a:lvl4pPr>
            <a:lvl5pPr lvl="4" rtl="0">
              <a:spcBef>
                <a:spcPts val="0"/>
              </a:spcBef>
              <a:spcAft>
                <a:spcPts val="0"/>
              </a:spcAft>
              <a:buNone/>
              <a:defRPr sz="1400">
                <a:latin typeface="Proxima Nova"/>
                <a:ea typeface="Proxima Nova"/>
                <a:cs typeface="Proxima Nova"/>
                <a:sym typeface="Proxima Nova"/>
              </a:defRPr>
            </a:lvl5pPr>
            <a:lvl6pPr lvl="5" rtl="0">
              <a:spcBef>
                <a:spcPts val="0"/>
              </a:spcBef>
              <a:spcAft>
                <a:spcPts val="0"/>
              </a:spcAft>
              <a:buNone/>
              <a:defRPr sz="1400">
                <a:latin typeface="Proxima Nova"/>
                <a:ea typeface="Proxima Nova"/>
                <a:cs typeface="Proxima Nova"/>
                <a:sym typeface="Proxima Nova"/>
              </a:defRPr>
            </a:lvl6pPr>
            <a:lvl7pPr lvl="6" rtl="0">
              <a:spcBef>
                <a:spcPts val="0"/>
              </a:spcBef>
              <a:spcAft>
                <a:spcPts val="0"/>
              </a:spcAft>
              <a:buNone/>
              <a:defRPr sz="1400">
                <a:latin typeface="Proxima Nova"/>
                <a:ea typeface="Proxima Nova"/>
                <a:cs typeface="Proxima Nova"/>
                <a:sym typeface="Proxima Nova"/>
              </a:defRPr>
            </a:lvl7pPr>
            <a:lvl8pPr lvl="7" rtl="0">
              <a:spcBef>
                <a:spcPts val="0"/>
              </a:spcBef>
              <a:spcAft>
                <a:spcPts val="0"/>
              </a:spcAft>
              <a:buNone/>
              <a:defRPr sz="1400">
                <a:latin typeface="Proxima Nova"/>
                <a:ea typeface="Proxima Nova"/>
                <a:cs typeface="Proxima Nova"/>
                <a:sym typeface="Proxima Nova"/>
              </a:defRPr>
            </a:lvl8pPr>
            <a:lvl9pPr lvl="8" rtl="0">
              <a:spcBef>
                <a:spcPts val="0"/>
              </a:spcBef>
              <a:spcAft>
                <a:spcPts val="0"/>
              </a:spcAft>
              <a:buNone/>
              <a:defRPr sz="1400">
                <a:latin typeface="Proxima Nova"/>
                <a:ea typeface="Proxima Nova"/>
                <a:cs typeface="Proxima Nova"/>
                <a:sym typeface="Proxima Nova"/>
              </a:defRPr>
            </a:lvl9pPr>
          </a:lstStyle>
          <a:p/>
        </p:txBody>
      </p:sp>
      <p:sp>
        <p:nvSpPr>
          <p:cNvPr id="151" name="Google Shape;151;p18"/>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3 Column Layout slide">
  <p:cSld name="CUSTOM_2_1">
    <p:spTree>
      <p:nvGrpSpPr>
        <p:cNvPr id="152" name="Shape 152"/>
        <p:cNvGrpSpPr/>
        <p:nvPr/>
      </p:nvGrpSpPr>
      <p:grpSpPr>
        <a:xfrm>
          <a:off x="0" y="0"/>
          <a:ext cx="0" cy="0"/>
          <a:chOff x="0" y="0"/>
          <a:chExt cx="0" cy="0"/>
        </a:xfrm>
      </p:grpSpPr>
      <p:sp>
        <p:nvSpPr>
          <p:cNvPr id="153" name="Google Shape;153;p19"/>
          <p:cNvSpPr txBox="1"/>
          <p:nvPr>
            <p:ph idx="1" type="body"/>
          </p:nvPr>
        </p:nvSpPr>
        <p:spPr>
          <a:xfrm>
            <a:off x="419100" y="844225"/>
            <a:ext cx="26727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54" name="Google Shape;154;p19"/>
          <p:cNvSpPr txBox="1"/>
          <p:nvPr>
            <p:ph idx="2" type="body"/>
          </p:nvPr>
        </p:nvSpPr>
        <p:spPr>
          <a:xfrm>
            <a:off x="3211525" y="844225"/>
            <a:ext cx="27078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rtl="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rtl="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rtl="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155" name="Google Shape;155;p19"/>
          <p:cNvSpPr txBox="1"/>
          <p:nvPr>
            <p:ph idx="3" type="body"/>
          </p:nvPr>
        </p:nvSpPr>
        <p:spPr>
          <a:xfrm>
            <a:off x="6039050" y="844225"/>
            <a:ext cx="27078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56" name="Google Shape;156;p19"/>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57" name="Google Shape;157;p19"/>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4 Column Layout slide">
  <p:cSld name="CUSTOM_2_1_1">
    <p:spTree>
      <p:nvGrpSpPr>
        <p:cNvPr id="158" name="Shape 158"/>
        <p:cNvGrpSpPr/>
        <p:nvPr/>
      </p:nvGrpSpPr>
      <p:grpSpPr>
        <a:xfrm>
          <a:off x="0" y="0"/>
          <a:ext cx="0" cy="0"/>
          <a:chOff x="0" y="0"/>
          <a:chExt cx="0" cy="0"/>
        </a:xfrm>
      </p:grpSpPr>
      <p:sp>
        <p:nvSpPr>
          <p:cNvPr id="159" name="Google Shape;159;p20"/>
          <p:cNvSpPr txBox="1"/>
          <p:nvPr>
            <p:ph idx="1" type="body"/>
          </p:nvPr>
        </p:nvSpPr>
        <p:spPr>
          <a:xfrm>
            <a:off x="419100" y="844225"/>
            <a:ext cx="19806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60" name="Google Shape;160;p20"/>
          <p:cNvSpPr txBox="1"/>
          <p:nvPr>
            <p:ph idx="2" type="body"/>
          </p:nvPr>
        </p:nvSpPr>
        <p:spPr>
          <a:xfrm>
            <a:off x="2509033" y="844225"/>
            <a:ext cx="20064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rtl="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rtl="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rtl="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161" name="Google Shape;161;p20"/>
          <p:cNvSpPr txBox="1"/>
          <p:nvPr>
            <p:ph idx="3" type="body"/>
          </p:nvPr>
        </p:nvSpPr>
        <p:spPr>
          <a:xfrm>
            <a:off x="4624765" y="844225"/>
            <a:ext cx="20064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62" name="Google Shape;162;p20"/>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63" name="Google Shape;163;p20"/>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
        <p:nvSpPr>
          <p:cNvPr id="164" name="Google Shape;164;p20"/>
          <p:cNvSpPr txBox="1"/>
          <p:nvPr>
            <p:ph idx="5" type="body"/>
          </p:nvPr>
        </p:nvSpPr>
        <p:spPr>
          <a:xfrm>
            <a:off x="6740498" y="844225"/>
            <a:ext cx="20064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ong Headline + Subheadline">
  <p:cSld name="TITLE_1">
    <p:spTree>
      <p:nvGrpSpPr>
        <p:cNvPr id="26" name="Shape 26"/>
        <p:cNvGrpSpPr/>
        <p:nvPr/>
      </p:nvGrpSpPr>
      <p:grpSpPr>
        <a:xfrm>
          <a:off x="0" y="0"/>
          <a:ext cx="0" cy="0"/>
          <a:chOff x="0" y="0"/>
          <a:chExt cx="0" cy="0"/>
        </a:xfrm>
      </p:grpSpPr>
      <p:sp>
        <p:nvSpPr>
          <p:cNvPr id="27" name="Google Shape;27;p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 name="Google Shape;28;p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29" name="Google Shape;29;p3"/>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30" name="Google Shape;30;p3"/>
          <p:cNvSpPr txBox="1"/>
          <p:nvPr>
            <p:ph type="ctrTitle"/>
          </p:nvPr>
        </p:nvSpPr>
        <p:spPr>
          <a:xfrm>
            <a:off x="414163" y="1838266"/>
            <a:ext cx="8348700" cy="5541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4000"/>
              <a:buFont typeface="Proxima Nova Extrabold"/>
              <a:buNone/>
              <a:defRPr b="0" i="0" sz="4000">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sp>
        <p:nvSpPr>
          <p:cNvPr id="31" name="Google Shape;31;p3"/>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rtl="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rtl="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32" name="Google Shape;32;p3"/>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rtl="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pic>
        <p:nvPicPr>
          <p:cNvPr id="33" name="Google Shape;33;p3"/>
          <p:cNvPicPr preferRelativeResize="0"/>
          <p:nvPr/>
        </p:nvPicPr>
        <p:blipFill rotWithShape="1">
          <a:blip r:embed="rId3">
            <a:alphaModFix/>
          </a:blip>
          <a:srcRect b="17612" l="45426" r="51390" t="19100"/>
          <a:stretch/>
        </p:blipFill>
        <p:spPr>
          <a:xfrm>
            <a:off x="0" y="982375"/>
            <a:ext cx="291003" cy="32552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2 Column Layout">
  <p:cSld name="CUSTOM_4">
    <p:spTree>
      <p:nvGrpSpPr>
        <p:cNvPr id="165" name="Shape 165"/>
        <p:cNvGrpSpPr/>
        <p:nvPr/>
      </p:nvGrpSpPr>
      <p:grpSpPr>
        <a:xfrm>
          <a:off x="0" y="0"/>
          <a:ext cx="0" cy="0"/>
          <a:chOff x="0" y="0"/>
          <a:chExt cx="0" cy="0"/>
        </a:xfrm>
      </p:grpSpPr>
      <p:sp>
        <p:nvSpPr>
          <p:cNvPr id="166" name="Google Shape;166;p21"/>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04800" lvl="0" marL="457200" rtl="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67" name="Google Shape;167;p21"/>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68" name="Google Shape;168;p21"/>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
        <p:nvSpPr>
          <p:cNvPr id="169" name="Google Shape;169;p21"/>
          <p:cNvSpPr txBox="1"/>
          <p:nvPr>
            <p:ph idx="3" type="body"/>
          </p:nvPr>
        </p:nvSpPr>
        <p:spPr>
          <a:xfrm>
            <a:off x="4722000" y="844225"/>
            <a:ext cx="40248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200"/>
              <a:buFont typeface="Proxima Nova"/>
              <a:buNone/>
              <a:defRPr sz="1200">
                <a:latin typeface="Proxima Nova"/>
                <a:ea typeface="Proxima Nova"/>
                <a:cs typeface="Proxima Nova"/>
                <a:sym typeface="Proxima Nova"/>
              </a:defRPr>
            </a:lvl1pPr>
            <a:lvl2pPr indent="-228600" lvl="1" marL="9144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2pPr>
            <a:lvl3pPr indent="-228600" lvl="2" marL="13716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3pPr>
            <a:lvl4pPr indent="-228600" lvl="3" marL="18288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4pPr>
            <a:lvl5pPr indent="-228600" lvl="4" marL="22860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5pPr>
            <a:lvl6pPr indent="-228600" lvl="5" marL="27432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6pPr>
            <a:lvl7pPr indent="-228600" lvl="6" marL="32004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7pPr>
            <a:lvl8pPr indent="-228600" lvl="7" marL="36576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8pPr>
            <a:lvl9pPr indent="-228600" lvl="8" marL="41148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1 Column Layout">
  <p:cSld name="CUSTOM_4_1">
    <p:spTree>
      <p:nvGrpSpPr>
        <p:cNvPr id="170" name="Shape 170"/>
        <p:cNvGrpSpPr/>
        <p:nvPr/>
      </p:nvGrpSpPr>
      <p:grpSpPr>
        <a:xfrm>
          <a:off x="0" y="0"/>
          <a:ext cx="0" cy="0"/>
          <a:chOff x="0" y="0"/>
          <a:chExt cx="0" cy="0"/>
        </a:xfrm>
      </p:grpSpPr>
      <p:sp>
        <p:nvSpPr>
          <p:cNvPr id="171" name="Google Shape;171;p22"/>
          <p:cNvSpPr/>
          <p:nvPr/>
        </p:nvSpPr>
        <p:spPr>
          <a:xfrm>
            <a:off x="4572000" y="-7275"/>
            <a:ext cx="4585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04800" lvl="1" marL="914400" rtl="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indent="-304800" lvl="8" marL="41148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p:txBody>
      </p:sp>
      <p:sp>
        <p:nvSpPr>
          <p:cNvPr id="173" name="Google Shape;173;p22"/>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74" name="Google Shape;174;p22"/>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pic>
        <p:nvPicPr>
          <p:cNvPr id="175" name="Google Shape;175;p22"/>
          <p:cNvPicPr preferRelativeResize="0"/>
          <p:nvPr/>
        </p:nvPicPr>
        <p:blipFill>
          <a:blip r:embed="rId2">
            <a:alphaModFix/>
          </a:blip>
          <a:stretch>
            <a:fillRect/>
          </a:stretch>
        </p:blipFill>
        <p:spPr>
          <a:xfrm>
            <a:off x="7664829" y="4796325"/>
            <a:ext cx="1031497" cy="121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ext Box Layout">
  <p:cSld name="CUSTOM_3">
    <p:spTree>
      <p:nvGrpSpPr>
        <p:cNvPr id="176" name="Shape 176"/>
        <p:cNvGrpSpPr/>
        <p:nvPr/>
      </p:nvGrpSpPr>
      <p:grpSpPr>
        <a:xfrm>
          <a:off x="0" y="0"/>
          <a:ext cx="0" cy="0"/>
          <a:chOff x="0" y="0"/>
          <a:chExt cx="0" cy="0"/>
        </a:xfrm>
      </p:grpSpPr>
      <p:sp>
        <p:nvSpPr>
          <p:cNvPr id="177" name="Google Shape;177;p23"/>
          <p:cNvSpPr txBox="1"/>
          <p:nvPr>
            <p:ph idx="1" type="body"/>
          </p:nvPr>
        </p:nvSpPr>
        <p:spPr>
          <a:xfrm>
            <a:off x="419100" y="844225"/>
            <a:ext cx="83277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800"/>
              <a:buFont typeface="Proxima Nova"/>
              <a:buNone/>
              <a:defRPr>
                <a:solidFill>
                  <a:schemeClr val="dk1"/>
                </a:solidFill>
                <a:latin typeface="Proxima Nova"/>
                <a:ea typeface="Proxima Nova"/>
                <a:cs typeface="Proxima Nova"/>
                <a:sym typeface="Proxima Nova"/>
              </a:defRPr>
            </a:lvl1pPr>
            <a:lvl2pPr indent="-304800" lvl="1" marL="914400" rtl="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rtl="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8pPr>
            <a:lvl9pPr indent="-304800" lvl="8" marL="4114800" rtl="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9pPr>
          </a:lstStyle>
          <a:p/>
        </p:txBody>
      </p:sp>
      <p:sp>
        <p:nvSpPr>
          <p:cNvPr id="178" name="Google Shape;178;p23"/>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79" name="Google Shape;179;p23"/>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Competitive Research Slide">
  <p:cSld name="CUSTOM_7">
    <p:spTree>
      <p:nvGrpSpPr>
        <p:cNvPr id="180" name="Shape 180"/>
        <p:cNvGrpSpPr/>
        <p:nvPr/>
      </p:nvGrpSpPr>
      <p:grpSpPr>
        <a:xfrm>
          <a:off x="0" y="0"/>
          <a:ext cx="0" cy="0"/>
          <a:chOff x="0" y="0"/>
          <a:chExt cx="0" cy="0"/>
        </a:xfrm>
      </p:grpSpPr>
      <p:sp>
        <p:nvSpPr>
          <p:cNvPr id="181" name="Google Shape;181;p24"/>
          <p:cNvSpPr txBox="1"/>
          <p:nvPr>
            <p:ph type="title"/>
          </p:nvPr>
        </p:nvSpPr>
        <p:spPr>
          <a:xfrm>
            <a:off x="419100" y="982375"/>
            <a:ext cx="4195200" cy="13740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2" name="Google Shape;182;p24"/>
          <p:cNvSpPr txBox="1"/>
          <p:nvPr>
            <p:ph idx="2" type="title"/>
          </p:nvPr>
        </p:nvSpPr>
        <p:spPr>
          <a:xfrm>
            <a:off x="419100" y="2650925"/>
            <a:ext cx="4195200" cy="13740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120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b="0" sz="120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b="0" sz="120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b="0" sz="120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b="0" sz="120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b="0" sz="120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b="0" sz="120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b="0" sz="120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b="0" sz="1200">
                <a:solidFill>
                  <a:schemeClr val="dk1"/>
                </a:solidFill>
                <a:latin typeface="Proxima Nova"/>
                <a:ea typeface="Proxima Nova"/>
                <a:cs typeface="Proxima Nova"/>
                <a:sym typeface="Proxima Nova"/>
              </a:defRPr>
            </a:lvl9pPr>
          </a:lstStyle>
          <a:p/>
        </p:txBody>
      </p:sp>
      <p:sp>
        <p:nvSpPr>
          <p:cNvPr id="183" name="Google Shape;183;p24"/>
          <p:cNvSpPr txBox="1"/>
          <p:nvPr>
            <p:ph idx="3" type="title"/>
          </p:nvPr>
        </p:nvSpPr>
        <p:spPr>
          <a:xfrm>
            <a:off x="5502532" y="767600"/>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4" name="Google Shape;184;p24"/>
          <p:cNvSpPr txBox="1"/>
          <p:nvPr>
            <p:ph idx="4" type="title"/>
          </p:nvPr>
        </p:nvSpPr>
        <p:spPr>
          <a:xfrm>
            <a:off x="5502532" y="1750850"/>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85" name="Google Shape;185;p24"/>
          <p:cNvSpPr txBox="1"/>
          <p:nvPr>
            <p:ph idx="5" type="title"/>
          </p:nvPr>
        </p:nvSpPr>
        <p:spPr>
          <a:xfrm>
            <a:off x="7130446" y="767600"/>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6" name="Google Shape;186;p24"/>
          <p:cNvSpPr txBox="1"/>
          <p:nvPr>
            <p:ph idx="6" type="title"/>
          </p:nvPr>
        </p:nvSpPr>
        <p:spPr>
          <a:xfrm>
            <a:off x="7130446" y="1750850"/>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87" name="Google Shape;187;p24"/>
          <p:cNvSpPr txBox="1"/>
          <p:nvPr>
            <p:ph idx="7" type="title"/>
          </p:nvPr>
        </p:nvSpPr>
        <p:spPr>
          <a:xfrm>
            <a:off x="5502532" y="2650926"/>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8" name="Google Shape;188;p24"/>
          <p:cNvSpPr txBox="1"/>
          <p:nvPr>
            <p:ph idx="8" type="title"/>
          </p:nvPr>
        </p:nvSpPr>
        <p:spPr>
          <a:xfrm>
            <a:off x="5502532" y="3634176"/>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89" name="Google Shape;189;p24"/>
          <p:cNvSpPr txBox="1"/>
          <p:nvPr>
            <p:ph idx="9" type="title"/>
          </p:nvPr>
        </p:nvSpPr>
        <p:spPr>
          <a:xfrm>
            <a:off x="7130446" y="2650926"/>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90" name="Google Shape;190;p24"/>
          <p:cNvSpPr txBox="1"/>
          <p:nvPr>
            <p:ph idx="13" type="title"/>
          </p:nvPr>
        </p:nvSpPr>
        <p:spPr>
          <a:xfrm>
            <a:off x="7130446" y="3634176"/>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91" name="Google Shape;191;p24"/>
          <p:cNvSpPr txBox="1"/>
          <p:nvPr>
            <p:ph idx="14"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92" name="Google Shape;192;p24"/>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ompetitive Research Slide 2">
  <p:cSld name="CUSTOM_7_1">
    <p:spTree>
      <p:nvGrpSpPr>
        <p:cNvPr id="193" name="Shape 193"/>
        <p:cNvGrpSpPr/>
        <p:nvPr/>
      </p:nvGrpSpPr>
      <p:grpSpPr>
        <a:xfrm>
          <a:off x="0" y="0"/>
          <a:ext cx="0" cy="0"/>
          <a:chOff x="0" y="0"/>
          <a:chExt cx="0" cy="0"/>
        </a:xfrm>
      </p:grpSpPr>
      <p:sp>
        <p:nvSpPr>
          <p:cNvPr id="194" name="Google Shape;194;p25"/>
          <p:cNvSpPr/>
          <p:nvPr/>
        </p:nvSpPr>
        <p:spPr>
          <a:xfrm>
            <a:off x="419597" y="923725"/>
            <a:ext cx="7693650" cy="3418200"/>
          </a:xfrm>
          <a:custGeom>
            <a:rect b="b" l="l" r="r" t="t"/>
            <a:pathLst>
              <a:path extrusionOk="0" h="136728" w="307746">
                <a:moveTo>
                  <a:pt x="0" y="136584"/>
                </a:moveTo>
                <a:cubicBezTo>
                  <a:pt x="23701" y="133991"/>
                  <a:pt x="90912" y="143788"/>
                  <a:pt x="142203" y="121024"/>
                </a:cubicBezTo>
                <a:cubicBezTo>
                  <a:pt x="193494" y="98260"/>
                  <a:pt x="280156" y="20171"/>
                  <a:pt x="307746" y="0"/>
                </a:cubicBezTo>
              </a:path>
            </a:pathLst>
          </a:custGeom>
          <a:noFill/>
          <a:ln cap="flat" cmpd="sng" w="9525">
            <a:solidFill>
              <a:srgbClr val="CCCCCC"/>
            </a:solidFill>
            <a:prstDash val="dot"/>
            <a:round/>
            <a:headEnd len="med" w="med" type="none"/>
            <a:tailEnd len="med" w="med" type="triangle"/>
          </a:ln>
        </p:spPr>
      </p:sp>
      <p:sp>
        <p:nvSpPr>
          <p:cNvPr id="195" name="Google Shape;195;p25"/>
          <p:cNvSpPr txBox="1"/>
          <p:nvPr>
            <p:ph type="title"/>
          </p:nvPr>
        </p:nvSpPr>
        <p:spPr>
          <a:xfrm>
            <a:off x="419600" y="1568727"/>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96" name="Google Shape;196;p25"/>
          <p:cNvSpPr txBox="1"/>
          <p:nvPr>
            <p:ph idx="2" type="title"/>
          </p:nvPr>
        </p:nvSpPr>
        <p:spPr>
          <a:xfrm>
            <a:off x="419600" y="2692399"/>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97" name="Google Shape;197;p25"/>
          <p:cNvSpPr txBox="1"/>
          <p:nvPr>
            <p:ph idx="3" type="title"/>
          </p:nvPr>
        </p:nvSpPr>
        <p:spPr>
          <a:xfrm>
            <a:off x="2069056" y="1568727"/>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98" name="Google Shape;198;p25"/>
          <p:cNvSpPr txBox="1"/>
          <p:nvPr>
            <p:ph idx="4" type="title"/>
          </p:nvPr>
        </p:nvSpPr>
        <p:spPr>
          <a:xfrm>
            <a:off x="2069056" y="2692399"/>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99" name="Google Shape;199;p25"/>
          <p:cNvSpPr txBox="1"/>
          <p:nvPr>
            <p:ph idx="5" type="title"/>
          </p:nvPr>
        </p:nvSpPr>
        <p:spPr>
          <a:xfrm>
            <a:off x="4572000" y="1884750"/>
            <a:ext cx="4174800" cy="13740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180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b="0" sz="180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b="0" sz="180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b="0" sz="180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b="0" sz="180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b="0" sz="180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b="0" sz="180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b="0" sz="180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b="0" sz="1800">
                <a:solidFill>
                  <a:schemeClr val="dk1"/>
                </a:solidFill>
                <a:latin typeface="Proxima Nova"/>
                <a:ea typeface="Proxima Nova"/>
                <a:cs typeface="Proxima Nova"/>
                <a:sym typeface="Proxima Nova"/>
              </a:defRPr>
            </a:lvl9pPr>
          </a:lstStyle>
          <a:p/>
        </p:txBody>
      </p:sp>
      <p:sp>
        <p:nvSpPr>
          <p:cNvPr id="200" name="Google Shape;200;p25"/>
          <p:cNvSpPr txBox="1"/>
          <p:nvPr>
            <p:ph idx="6" type="title"/>
          </p:nvPr>
        </p:nvSpPr>
        <p:spPr>
          <a:xfrm>
            <a:off x="419600" y="2981224"/>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01" name="Google Shape;201;p25"/>
          <p:cNvSpPr txBox="1"/>
          <p:nvPr>
            <p:ph idx="7" type="title"/>
          </p:nvPr>
        </p:nvSpPr>
        <p:spPr>
          <a:xfrm>
            <a:off x="419600" y="4104897"/>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02" name="Google Shape;202;p25"/>
          <p:cNvSpPr txBox="1"/>
          <p:nvPr>
            <p:ph idx="8" type="title"/>
          </p:nvPr>
        </p:nvSpPr>
        <p:spPr>
          <a:xfrm>
            <a:off x="2069056" y="2981224"/>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03" name="Google Shape;203;p25"/>
          <p:cNvSpPr txBox="1"/>
          <p:nvPr>
            <p:ph idx="9" type="title"/>
          </p:nvPr>
        </p:nvSpPr>
        <p:spPr>
          <a:xfrm>
            <a:off x="2069056" y="4104897"/>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04" name="Google Shape;204;p25"/>
          <p:cNvSpPr txBox="1"/>
          <p:nvPr>
            <p:ph idx="13" type="title"/>
          </p:nvPr>
        </p:nvSpPr>
        <p:spPr>
          <a:xfrm>
            <a:off x="419600" y="725813"/>
            <a:ext cx="4250700" cy="8856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9pPr>
          </a:lstStyle>
          <a:p/>
        </p:txBody>
      </p:sp>
      <p:sp>
        <p:nvSpPr>
          <p:cNvPr id="205" name="Google Shape;205;p25"/>
          <p:cNvSpPr txBox="1"/>
          <p:nvPr>
            <p:ph idx="14"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206" name="Google Shape;206;p25"/>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Competitive Research Slide 3">
  <p:cSld name="CUSTOM_8">
    <p:spTree>
      <p:nvGrpSpPr>
        <p:cNvPr id="207" name="Shape 207"/>
        <p:cNvGrpSpPr/>
        <p:nvPr/>
      </p:nvGrpSpPr>
      <p:grpSpPr>
        <a:xfrm>
          <a:off x="0" y="0"/>
          <a:ext cx="0" cy="0"/>
          <a:chOff x="0" y="0"/>
          <a:chExt cx="0" cy="0"/>
        </a:xfrm>
      </p:grpSpPr>
      <p:sp>
        <p:nvSpPr>
          <p:cNvPr id="208" name="Google Shape;208;p26"/>
          <p:cNvSpPr txBox="1"/>
          <p:nvPr>
            <p:ph type="title"/>
          </p:nvPr>
        </p:nvSpPr>
        <p:spPr>
          <a:xfrm>
            <a:off x="5459850" y="767600"/>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09" name="Google Shape;209;p26"/>
          <p:cNvSpPr txBox="1"/>
          <p:nvPr>
            <p:ph idx="2" type="title"/>
          </p:nvPr>
        </p:nvSpPr>
        <p:spPr>
          <a:xfrm>
            <a:off x="5459850" y="1750850"/>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0" name="Google Shape;210;p26"/>
          <p:cNvSpPr txBox="1"/>
          <p:nvPr>
            <p:ph idx="3" type="title"/>
          </p:nvPr>
        </p:nvSpPr>
        <p:spPr>
          <a:xfrm>
            <a:off x="7109306" y="767600"/>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11" name="Google Shape;211;p26"/>
          <p:cNvSpPr txBox="1"/>
          <p:nvPr>
            <p:ph idx="4" type="title"/>
          </p:nvPr>
        </p:nvSpPr>
        <p:spPr>
          <a:xfrm>
            <a:off x="7109306" y="1750850"/>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2" name="Google Shape;212;p26"/>
          <p:cNvSpPr txBox="1"/>
          <p:nvPr>
            <p:ph idx="5" type="title"/>
          </p:nvPr>
        </p:nvSpPr>
        <p:spPr>
          <a:xfrm>
            <a:off x="5459850" y="2650926"/>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13" name="Google Shape;213;p26"/>
          <p:cNvSpPr txBox="1"/>
          <p:nvPr>
            <p:ph idx="6" type="title"/>
          </p:nvPr>
        </p:nvSpPr>
        <p:spPr>
          <a:xfrm>
            <a:off x="5459850" y="3634176"/>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4" name="Google Shape;214;p26"/>
          <p:cNvSpPr txBox="1"/>
          <p:nvPr>
            <p:ph idx="7" type="title"/>
          </p:nvPr>
        </p:nvSpPr>
        <p:spPr>
          <a:xfrm>
            <a:off x="7109306" y="2650926"/>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15" name="Google Shape;215;p26"/>
          <p:cNvSpPr txBox="1"/>
          <p:nvPr>
            <p:ph idx="8" type="title"/>
          </p:nvPr>
        </p:nvSpPr>
        <p:spPr>
          <a:xfrm>
            <a:off x="7109306" y="3634176"/>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6" name="Google Shape;216;p26"/>
          <p:cNvSpPr txBox="1"/>
          <p:nvPr>
            <p:ph idx="9"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217" name="Google Shape;217;p26"/>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ase Study Title Pattern">
  <p:cSld name="CUSTOM_6">
    <p:bg>
      <p:bgPr>
        <a:solidFill>
          <a:schemeClr val="lt2"/>
        </a:solidFill>
      </p:bgPr>
    </p:bg>
    <p:spTree>
      <p:nvGrpSpPr>
        <p:cNvPr id="218" name="Shape 218"/>
        <p:cNvGrpSpPr/>
        <p:nvPr/>
      </p:nvGrpSpPr>
      <p:grpSpPr>
        <a:xfrm>
          <a:off x="0" y="0"/>
          <a:ext cx="0" cy="0"/>
          <a:chOff x="0" y="0"/>
          <a:chExt cx="0" cy="0"/>
        </a:xfrm>
      </p:grpSpPr>
      <p:sp>
        <p:nvSpPr>
          <p:cNvPr id="219" name="Google Shape;219;p27"/>
          <p:cNvSpPr/>
          <p:nvPr/>
        </p:nvSpPr>
        <p:spPr>
          <a:xfrm>
            <a:off x="0" y="-7275"/>
            <a:ext cx="9157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7"/>
          <p:cNvPicPr preferRelativeResize="0"/>
          <p:nvPr/>
        </p:nvPicPr>
        <p:blipFill>
          <a:blip r:embed="rId2">
            <a:alphaModFix/>
          </a:blip>
          <a:stretch>
            <a:fillRect/>
          </a:stretch>
        </p:blipFill>
        <p:spPr>
          <a:xfrm>
            <a:off x="3498504" y="1109775"/>
            <a:ext cx="5645496" cy="3175600"/>
          </a:xfrm>
          <a:prstGeom prst="rect">
            <a:avLst/>
          </a:prstGeom>
          <a:noFill/>
          <a:ln>
            <a:noFill/>
          </a:ln>
        </p:spPr>
      </p:pic>
      <p:sp>
        <p:nvSpPr>
          <p:cNvPr id="221" name="Google Shape;221;p2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i="0" sz="600" u="none" cap="none" strike="noStrike">
              <a:solidFill>
                <a:schemeClr val="dk1"/>
              </a:solidFill>
              <a:latin typeface="Proxima Nova Extrabold"/>
              <a:ea typeface="Proxima Nova Extrabold"/>
              <a:cs typeface="Proxima Nova Extrabold"/>
              <a:sym typeface="Proxima Nova Extrabold"/>
            </a:endParaRPr>
          </a:p>
        </p:txBody>
      </p:sp>
      <p:sp>
        <p:nvSpPr>
          <p:cNvPr id="222" name="Google Shape;222;p27"/>
          <p:cNvSpPr/>
          <p:nvPr/>
        </p:nvSpPr>
        <p:spPr>
          <a:xfrm>
            <a:off x="0" y="279571"/>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223" name="Google Shape;223;p27"/>
          <p:cNvSpPr/>
          <p:nvPr/>
        </p:nvSpPr>
        <p:spPr>
          <a:xfrm>
            <a:off x="0" y="4864419"/>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224" name="Google Shape;224;p27"/>
          <p:cNvPicPr preferRelativeResize="0"/>
          <p:nvPr/>
        </p:nvPicPr>
        <p:blipFill>
          <a:blip r:embed="rId3">
            <a:alphaModFix/>
          </a:blip>
          <a:stretch>
            <a:fillRect/>
          </a:stretch>
        </p:blipFill>
        <p:spPr>
          <a:xfrm>
            <a:off x="7664829" y="4796325"/>
            <a:ext cx="1031497" cy="121500"/>
          </a:xfrm>
          <a:prstGeom prst="rect">
            <a:avLst/>
          </a:prstGeom>
          <a:noFill/>
          <a:ln>
            <a:noFill/>
          </a:ln>
        </p:spPr>
      </p:pic>
      <p:sp>
        <p:nvSpPr>
          <p:cNvPr id="225" name="Google Shape;225;p27"/>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226" name="Google Shape;226;p2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1">
  <p:cSld name="CUSTOM_1">
    <p:bg>
      <p:bgPr>
        <a:noFill/>
      </p:bgPr>
    </p:bg>
    <p:spTree>
      <p:nvGrpSpPr>
        <p:cNvPr id="34" name="Shape 34"/>
        <p:cNvGrpSpPr/>
        <p:nvPr/>
      </p:nvGrpSpPr>
      <p:grpSpPr>
        <a:xfrm>
          <a:off x="0" y="0"/>
          <a:ext cx="0" cy="0"/>
          <a:chOff x="0" y="0"/>
          <a:chExt cx="0" cy="0"/>
        </a:xfrm>
      </p:grpSpPr>
      <p:sp>
        <p:nvSpPr>
          <p:cNvPr id="35" name="Google Shape;35;p4"/>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4"/>
          <p:cNvPicPr preferRelativeResize="0"/>
          <p:nvPr/>
        </p:nvPicPr>
        <p:blipFill rotWithShape="1">
          <a:blip r:embed="rId2">
            <a:alphaModFix amt="20000"/>
          </a:blip>
          <a:srcRect b="607" l="28008" r="25379" t="36101"/>
          <a:stretch/>
        </p:blipFill>
        <p:spPr>
          <a:xfrm>
            <a:off x="309650" y="974725"/>
            <a:ext cx="4262352" cy="3255274"/>
          </a:xfrm>
          <a:prstGeom prst="rect">
            <a:avLst/>
          </a:prstGeom>
          <a:noFill/>
          <a:ln>
            <a:noFill/>
          </a:ln>
        </p:spPr>
      </p:pic>
      <p:sp>
        <p:nvSpPr>
          <p:cNvPr id="37" name="Google Shape;37;p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38" name="Google Shape;38;p4"/>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39" name="Google Shape;39;p4"/>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40" name="Google Shape;40;p4"/>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41" name="Google Shape;41;p4"/>
          <p:cNvSpPr/>
          <p:nvPr/>
        </p:nvSpPr>
        <p:spPr>
          <a:xfrm>
            <a:off x="315275" y="4237675"/>
            <a:ext cx="4250700" cy="894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
  <p:cSld name="CUSTOM_1_1">
    <p:bg>
      <p:bgPr>
        <a:noFill/>
      </p:bgPr>
    </p:bg>
    <p:spTree>
      <p:nvGrpSpPr>
        <p:cNvPr id="43" name="Shape 43"/>
        <p:cNvGrpSpPr/>
        <p:nvPr/>
      </p:nvGrpSpPr>
      <p:grpSpPr>
        <a:xfrm>
          <a:off x="0" y="0"/>
          <a:ext cx="0" cy="0"/>
          <a:chOff x="0" y="0"/>
          <a:chExt cx="0" cy="0"/>
        </a:xfrm>
      </p:grpSpPr>
      <p:sp>
        <p:nvSpPr>
          <p:cNvPr id="44" name="Google Shape;44;p5"/>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45" name="Google Shape;45;p5"/>
          <p:cNvPicPr preferRelativeResize="0"/>
          <p:nvPr/>
        </p:nvPicPr>
        <p:blipFill rotWithShape="1">
          <a:blip r:embed="rId2">
            <a:alphaModFix amt="20000"/>
          </a:blip>
          <a:srcRect b="607" l="28008" r="25379" t="36101"/>
          <a:stretch/>
        </p:blipFill>
        <p:spPr>
          <a:xfrm>
            <a:off x="309650" y="974725"/>
            <a:ext cx="4262352" cy="3255274"/>
          </a:xfrm>
          <a:prstGeom prst="rect">
            <a:avLst/>
          </a:prstGeom>
          <a:noFill/>
          <a:ln>
            <a:noFill/>
          </a:ln>
        </p:spPr>
      </p:pic>
      <p:sp>
        <p:nvSpPr>
          <p:cNvPr id="46" name="Google Shape;46;p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47" name="Google Shape;47;p5"/>
          <p:cNvPicPr preferRelativeResize="0"/>
          <p:nvPr/>
        </p:nvPicPr>
        <p:blipFill>
          <a:blip r:embed="rId3">
            <a:alphaModFix/>
          </a:blip>
          <a:stretch>
            <a:fillRect/>
          </a:stretch>
        </p:blipFill>
        <p:spPr>
          <a:xfrm>
            <a:off x="364114" y="229573"/>
            <a:ext cx="1141451" cy="238490"/>
          </a:xfrm>
          <a:prstGeom prst="rect">
            <a:avLst/>
          </a:prstGeom>
          <a:noFill/>
          <a:ln>
            <a:noFill/>
          </a:ln>
        </p:spPr>
      </p:pic>
      <p:sp>
        <p:nvSpPr>
          <p:cNvPr id="48" name="Google Shape;48;p5"/>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49" name="Google Shape;49;p5"/>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50" name="Google Shape;50;p5"/>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51" name="Google Shape;51;p5"/>
          <p:cNvSpPr/>
          <p:nvPr/>
        </p:nvSpPr>
        <p:spPr>
          <a:xfrm>
            <a:off x="315275" y="4237675"/>
            <a:ext cx="4250700" cy="89400"/>
          </a:xfrm>
          <a:prstGeom prst="rect">
            <a:avLst/>
          </a:prstGeom>
          <a:gradFill>
            <a:gsLst>
              <a:gs pos="0">
                <a:schemeClr val="accent3"/>
              </a:gs>
              <a:gs pos="33000">
                <a:schemeClr val="accent3"/>
              </a:gs>
              <a:gs pos="86000">
                <a:srgbClr val="FA792B"/>
              </a:gs>
              <a:gs pos="100000">
                <a:schemeClr val="accent5"/>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2">
    <p:bg>
      <p:bgPr>
        <a:noFill/>
      </p:bgPr>
    </p:bg>
    <p:spTree>
      <p:nvGrpSpPr>
        <p:cNvPr id="52" name="Shape 52"/>
        <p:cNvGrpSpPr/>
        <p:nvPr/>
      </p:nvGrpSpPr>
      <p:grpSpPr>
        <a:xfrm>
          <a:off x="0" y="0"/>
          <a:ext cx="0" cy="0"/>
          <a:chOff x="0" y="0"/>
          <a:chExt cx="0" cy="0"/>
        </a:xfrm>
      </p:grpSpPr>
      <p:sp>
        <p:nvSpPr>
          <p:cNvPr id="53" name="Google Shape;53;p6"/>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 name="Google Shape;54;p6"/>
          <p:cNvPicPr preferRelativeResize="0"/>
          <p:nvPr/>
        </p:nvPicPr>
        <p:blipFill rotWithShape="1">
          <a:blip r:embed="rId2">
            <a:alphaModFix amt="20000"/>
          </a:blip>
          <a:srcRect b="607" l="28008" r="25379" t="36101"/>
          <a:stretch/>
        </p:blipFill>
        <p:spPr>
          <a:xfrm>
            <a:off x="309650" y="974725"/>
            <a:ext cx="4262352" cy="3255274"/>
          </a:xfrm>
          <a:prstGeom prst="rect">
            <a:avLst/>
          </a:prstGeom>
          <a:noFill/>
          <a:ln>
            <a:noFill/>
          </a:ln>
        </p:spPr>
      </p:pic>
      <p:sp>
        <p:nvSpPr>
          <p:cNvPr id="55" name="Google Shape;55;p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56" name="Google Shape;56;p6"/>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57" name="Google Shape;57;p6"/>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58" name="Google Shape;58;p6"/>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59" name="Google Shape;59;p6"/>
          <p:cNvSpPr/>
          <p:nvPr/>
        </p:nvSpPr>
        <p:spPr>
          <a:xfrm>
            <a:off x="315275" y="4237675"/>
            <a:ext cx="4250700" cy="894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Slide">
  <p:cSld name="TITLE_2">
    <p:spTree>
      <p:nvGrpSpPr>
        <p:cNvPr id="61" name="Shape 61"/>
        <p:cNvGrpSpPr/>
        <p:nvPr/>
      </p:nvGrpSpPr>
      <p:grpSpPr>
        <a:xfrm>
          <a:off x="0" y="0"/>
          <a:ext cx="0" cy="0"/>
          <a:chOff x="0" y="0"/>
          <a:chExt cx="0" cy="0"/>
        </a:xfrm>
      </p:grpSpPr>
      <p:sp>
        <p:nvSpPr>
          <p:cNvPr id="62" name="Google Shape;62;p7"/>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 name="Google Shape;63;p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64" name="Google Shape;64;p7"/>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65" name="Google Shape;65;p7"/>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rtl="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rtl="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66" name="Google Shape;66;p7"/>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rtl="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67" name="Google Shape;67;p7"/>
          <p:cNvSpPr txBox="1"/>
          <p:nvPr>
            <p:ph type="ctrTitle"/>
          </p:nvPr>
        </p:nvSpPr>
        <p:spPr>
          <a:xfrm>
            <a:off x="414169" y="1838275"/>
            <a:ext cx="4157700" cy="5541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5000"/>
              <a:buFont typeface="Proxima Nova Extrabold"/>
              <a:buNone/>
              <a:defRPr b="0" i="0" sz="5000">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pic>
        <p:nvPicPr>
          <p:cNvPr id="68" name="Google Shape;68;p7"/>
          <p:cNvPicPr preferRelativeResize="0"/>
          <p:nvPr/>
        </p:nvPicPr>
        <p:blipFill rotWithShape="1">
          <a:blip r:embed="rId3">
            <a:alphaModFix/>
          </a:blip>
          <a:srcRect b="18359" l="45026" r="4961" t="18353"/>
          <a:stretch/>
        </p:blipFill>
        <p:spPr>
          <a:xfrm>
            <a:off x="4572000" y="982375"/>
            <a:ext cx="4572473" cy="3255250"/>
          </a:xfrm>
          <a:prstGeom prst="rect">
            <a:avLst/>
          </a:prstGeom>
          <a:noFill/>
          <a:ln>
            <a:noFill/>
          </a:ln>
        </p:spPr>
      </p:pic>
      <p:pic>
        <p:nvPicPr>
          <p:cNvPr id="69" name="Google Shape;69;p7"/>
          <p:cNvPicPr preferRelativeResize="0"/>
          <p:nvPr/>
        </p:nvPicPr>
        <p:blipFill rotWithShape="1">
          <a:blip r:embed="rId3">
            <a:alphaModFix/>
          </a:blip>
          <a:srcRect b="17612" l="45426" r="51390" t="19100"/>
          <a:stretch/>
        </p:blipFill>
        <p:spPr>
          <a:xfrm>
            <a:off x="0" y="982375"/>
            <a:ext cx="291003" cy="32552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1">
    <p:bg>
      <p:bgPr>
        <a:noFill/>
      </p:bgPr>
    </p:bg>
    <p:spTree>
      <p:nvGrpSpPr>
        <p:cNvPr id="70" name="Shape 70"/>
        <p:cNvGrpSpPr/>
        <p:nvPr/>
      </p:nvGrpSpPr>
      <p:grpSpPr>
        <a:xfrm>
          <a:off x="0" y="0"/>
          <a:ext cx="0" cy="0"/>
          <a:chOff x="0" y="0"/>
          <a:chExt cx="0" cy="0"/>
        </a:xfrm>
      </p:grpSpPr>
      <p:sp>
        <p:nvSpPr>
          <p:cNvPr id="71" name="Google Shape;71;p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i="0" sz="600" u="none" cap="none" strike="noStrike">
              <a:latin typeface="Proxima Nova Extrabold"/>
              <a:ea typeface="Proxima Nova Extrabold"/>
              <a:cs typeface="Proxima Nova Extrabold"/>
              <a:sym typeface="Proxima Nova Extrabold"/>
            </a:endParaRPr>
          </a:p>
        </p:txBody>
      </p:sp>
      <p:sp>
        <p:nvSpPr>
          <p:cNvPr id="73" name="Google Shape;73;p8"/>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74" name="Google Shape;74;p8"/>
          <p:cNvPicPr preferRelativeResize="0"/>
          <p:nvPr/>
        </p:nvPicPr>
        <p:blipFill>
          <a:blip r:embed="rId2">
            <a:alphaModFix/>
          </a:blip>
          <a:stretch>
            <a:fillRect/>
          </a:stretch>
        </p:blipFill>
        <p:spPr>
          <a:xfrm>
            <a:off x="419104" y="288075"/>
            <a:ext cx="1031497" cy="121500"/>
          </a:xfrm>
          <a:prstGeom prst="rect">
            <a:avLst/>
          </a:prstGeom>
          <a:noFill/>
          <a:ln>
            <a:noFill/>
          </a:ln>
        </p:spPr>
      </p:pic>
      <p:pic>
        <p:nvPicPr>
          <p:cNvPr id="75" name="Google Shape;75;p8"/>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76" name="Google Shape;76;p8"/>
          <p:cNvPicPr preferRelativeResize="0"/>
          <p:nvPr/>
        </p:nvPicPr>
        <p:blipFill rotWithShape="1">
          <a:blip r:embed="rId3">
            <a:alphaModFix amt="31000"/>
          </a:blip>
          <a:srcRect b="17759" l="49995" r="0" t="18949"/>
          <a:stretch/>
        </p:blipFill>
        <p:spPr>
          <a:xfrm>
            <a:off x="4572000" y="982375"/>
            <a:ext cx="4572475" cy="3255250"/>
          </a:xfrm>
          <a:prstGeom prst="rect">
            <a:avLst/>
          </a:prstGeom>
          <a:noFill/>
          <a:ln>
            <a:noFill/>
          </a:ln>
        </p:spPr>
      </p:pic>
      <p:cxnSp>
        <p:nvCxnSpPr>
          <p:cNvPr id="77" name="Google Shape;77;p8"/>
          <p:cNvCxnSpPr/>
          <p:nvPr/>
        </p:nvCxnSpPr>
        <p:spPr>
          <a:xfrm>
            <a:off x="309150" y="4230000"/>
            <a:ext cx="4263600" cy="0"/>
          </a:xfrm>
          <a:prstGeom prst="straightConnector1">
            <a:avLst/>
          </a:prstGeom>
          <a:noFill/>
          <a:ln cap="flat" cmpd="sng" w="38100">
            <a:solidFill>
              <a:srgbClr val="21212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
  <p:cSld name="CUSTOM_1_1_1_1">
    <p:bg>
      <p:bgPr>
        <a:solidFill>
          <a:schemeClr val="dk1"/>
        </a:solidFill>
      </p:bgPr>
    </p:bg>
    <p:spTree>
      <p:nvGrpSpPr>
        <p:cNvPr id="78" name="Shape 78"/>
        <p:cNvGrpSpPr/>
        <p:nvPr/>
      </p:nvGrpSpPr>
      <p:grpSpPr>
        <a:xfrm>
          <a:off x="0" y="0"/>
          <a:ext cx="0" cy="0"/>
          <a:chOff x="0" y="0"/>
          <a:chExt cx="0" cy="0"/>
        </a:xfrm>
      </p:grpSpPr>
      <p:sp>
        <p:nvSpPr>
          <p:cNvPr id="79" name="Google Shape;79;p9"/>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2020</a:t>
            </a:r>
            <a:endParaRPr i="0" sz="600" u="none" cap="none" strike="noStrike">
              <a:latin typeface="Proxima Nova Extrabold"/>
              <a:ea typeface="Proxima Nova Extrabold"/>
              <a:cs typeface="Proxima Nova Extrabold"/>
              <a:sym typeface="Proxima Nova Extrabold"/>
            </a:endParaRPr>
          </a:p>
        </p:txBody>
      </p:sp>
      <p:sp>
        <p:nvSpPr>
          <p:cNvPr id="81" name="Google Shape;81;p9"/>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82" name="Google Shape;82;p9"/>
          <p:cNvPicPr preferRelativeResize="0"/>
          <p:nvPr/>
        </p:nvPicPr>
        <p:blipFill>
          <a:blip r:embed="rId2">
            <a:alphaModFix/>
          </a:blip>
          <a:stretch>
            <a:fillRect/>
          </a:stretch>
        </p:blipFill>
        <p:spPr>
          <a:xfrm>
            <a:off x="419104" y="288075"/>
            <a:ext cx="1031497" cy="121500"/>
          </a:xfrm>
          <a:prstGeom prst="rect">
            <a:avLst/>
          </a:prstGeom>
          <a:noFill/>
          <a:ln>
            <a:noFill/>
          </a:ln>
        </p:spPr>
      </p:pic>
      <p:pic>
        <p:nvPicPr>
          <p:cNvPr id="83" name="Google Shape;83;p9"/>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84" name="Google Shape;84;p9"/>
          <p:cNvPicPr preferRelativeResize="0"/>
          <p:nvPr/>
        </p:nvPicPr>
        <p:blipFill rotWithShape="1">
          <a:blip r:embed="rId3">
            <a:alphaModFix amt="31000"/>
          </a:blip>
          <a:srcRect b="17759" l="49995" r="0" t="18949"/>
          <a:stretch/>
        </p:blipFill>
        <p:spPr>
          <a:xfrm>
            <a:off x="4572000" y="982375"/>
            <a:ext cx="4572475" cy="3255250"/>
          </a:xfrm>
          <a:prstGeom prst="rect">
            <a:avLst/>
          </a:prstGeom>
          <a:noFill/>
          <a:ln>
            <a:noFill/>
          </a:ln>
        </p:spPr>
      </p:pic>
      <p:pic>
        <p:nvPicPr>
          <p:cNvPr id="85" name="Google Shape;85;p9"/>
          <p:cNvPicPr preferRelativeResize="0"/>
          <p:nvPr/>
        </p:nvPicPr>
        <p:blipFill rotWithShape="1">
          <a:blip r:embed="rId4">
            <a:alphaModFix amt="55000"/>
          </a:blip>
          <a:srcRect b="17759" l="0" r="96619" t="18949"/>
          <a:stretch/>
        </p:blipFill>
        <p:spPr>
          <a:xfrm>
            <a:off x="0" y="974725"/>
            <a:ext cx="309149" cy="3255274"/>
          </a:xfrm>
          <a:prstGeom prst="rect">
            <a:avLst/>
          </a:prstGeom>
          <a:noFill/>
          <a:ln>
            <a:noFill/>
          </a:ln>
        </p:spPr>
      </p:pic>
      <p:pic>
        <p:nvPicPr>
          <p:cNvPr id="86" name="Google Shape;86;p9"/>
          <p:cNvPicPr preferRelativeResize="0"/>
          <p:nvPr/>
        </p:nvPicPr>
        <p:blipFill rotWithShape="1">
          <a:blip r:embed="rId5">
            <a:alphaModFix amt="55000"/>
          </a:blip>
          <a:srcRect b="17759" l="49995" r="0" t="18949"/>
          <a:stretch/>
        </p:blipFill>
        <p:spPr>
          <a:xfrm>
            <a:off x="4572101" y="982375"/>
            <a:ext cx="4572374" cy="3255250"/>
          </a:xfrm>
          <a:prstGeom prst="rect">
            <a:avLst/>
          </a:prstGeom>
          <a:noFill/>
          <a:ln>
            <a:noFill/>
          </a:ln>
        </p:spPr>
      </p:pic>
      <p:cxnSp>
        <p:nvCxnSpPr>
          <p:cNvPr id="87" name="Google Shape;87;p9"/>
          <p:cNvCxnSpPr/>
          <p:nvPr/>
        </p:nvCxnSpPr>
        <p:spPr>
          <a:xfrm>
            <a:off x="309150" y="4230000"/>
            <a:ext cx="4263600" cy="0"/>
          </a:xfrm>
          <a:prstGeom prst="straightConnector1">
            <a:avLst/>
          </a:prstGeom>
          <a:noFill/>
          <a:ln cap="flat" cmpd="sng" w="38100">
            <a:solidFill>
              <a:schemeClr val="lt1"/>
            </a:solidFill>
            <a:prstDash val="solid"/>
            <a:round/>
            <a:headEnd len="med" w="med" type="none"/>
            <a:tailEnd len="med" w="med" type="none"/>
          </a:ln>
        </p:spPr>
      </p:cxnSp>
      <p:pic>
        <p:nvPicPr>
          <p:cNvPr id="88" name="Google Shape;88;p9"/>
          <p:cNvPicPr preferRelativeResize="0"/>
          <p:nvPr/>
        </p:nvPicPr>
        <p:blipFill>
          <a:blip r:embed="rId6">
            <a:alphaModFix/>
          </a:blip>
          <a:stretch>
            <a:fillRect/>
          </a:stretch>
        </p:blipFill>
        <p:spPr>
          <a:xfrm>
            <a:off x="364114" y="229573"/>
            <a:ext cx="1141451" cy="238490"/>
          </a:xfrm>
          <a:prstGeom prst="rect">
            <a:avLst/>
          </a:prstGeom>
          <a:noFill/>
          <a:ln>
            <a:noFill/>
          </a:ln>
        </p:spPr>
      </p:pic>
      <p:sp>
        <p:nvSpPr>
          <p:cNvPr id="89" name="Google Shape;89;p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5">
  <p:cSld name="CUSTOM_9">
    <p:spTree>
      <p:nvGrpSpPr>
        <p:cNvPr id="90" name="Shape 90"/>
        <p:cNvGrpSpPr/>
        <p:nvPr/>
      </p:nvGrpSpPr>
      <p:grpSpPr>
        <a:xfrm>
          <a:off x="0" y="0"/>
          <a:ext cx="0" cy="0"/>
          <a:chOff x="0" y="0"/>
          <a:chExt cx="0" cy="0"/>
        </a:xfrm>
      </p:grpSpPr>
      <p:sp>
        <p:nvSpPr>
          <p:cNvPr id="91" name="Google Shape;91;p1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0"/>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93" name="Google Shape;93;p10"/>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94" name="Google Shape;94;p10"/>
          <p:cNvCxnSpPr/>
          <p:nvPr/>
        </p:nvCxnSpPr>
        <p:spPr>
          <a:xfrm>
            <a:off x="420850" y="1004300"/>
            <a:ext cx="6102300" cy="0"/>
          </a:xfrm>
          <a:prstGeom prst="straightConnector1">
            <a:avLst/>
          </a:prstGeom>
          <a:noFill/>
          <a:ln cap="flat" cmpd="sng" w="38100">
            <a:solidFill>
              <a:srgbClr val="212121"/>
            </a:solidFill>
            <a:prstDash val="solid"/>
            <a:round/>
            <a:headEnd len="med" w="med" type="none"/>
            <a:tailEnd len="med" w="med" type="none"/>
          </a:ln>
        </p:spPr>
      </p:cxnSp>
      <p:cxnSp>
        <p:nvCxnSpPr>
          <p:cNvPr id="95" name="Google Shape;95;p10"/>
          <p:cNvCxnSpPr/>
          <p:nvPr/>
        </p:nvCxnSpPr>
        <p:spPr>
          <a:xfrm>
            <a:off x="420850" y="4230000"/>
            <a:ext cx="6102300" cy="0"/>
          </a:xfrm>
          <a:prstGeom prst="straightConnector1">
            <a:avLst/>
          </a:prstGeom>
          <a:noFill/>
          <a:ln cap="flat" cmpd="sng" w="38100">
            <a:solidFill>
              <a:srgbClr val="212121"/>
            </a:solidFill>
            <a:prstDash val="solid"/>
            <a:round/>
            <a:headEnd len="med" w="med" type="none"/>
            <a:tailEnd len="med" w="med" type="none"/>
          </a:ln>
        </p:spPr>
      </p:cxnSp>
      <p:sp>
        <p:nvSpPr>
          <p:cNvPr id="96" name="Google Shape;96;p1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i="0" sz="600" u="none" cap="none" strike="noStrike">
              <a:latin typeface="Proxima Nova Extrabold"/>
              <a:ea typeface="Proxima Nova Extrabold"/>
              <a:cs typeface="Proxima Nova Extrabold"/>
              <a:sym typeface="Proxima Nova Extrabold"/>
            </a:endParaRPr>
          </a:p>
        </p:txBody>
      </p:sp>
      <p:pic>
        <p:nvPicPr>
          <p:cNvPr id="97" name="Google Shape;97;p10"/>
          <p:cNvPicPr preferRelativeResize="0"/>
          <p:nvPr/>
        </p:nvPicPr>
        <p:blipFill>
          <a:blip r:embed="rId3">
            <a:alphaModFix/>
          </a:blip>
          <a:stretch>
            <a:fillRect/>
          </a:stretch>
        </p:blipFill>
        <p:spPr>
          <a:xfrm>
            <a:off x="419104" y="288075"/>
            <a:ext cx="1031497" cy="121500"/>
          </a:xfrm>
          <a:prstGeom prst="rect">
            <a:avLst/>
          </a:prstGeom>
          <a:noFill/>
          <a:ln>
            <a:noFill/>
          </a:ln>
        </p:spPr>
      </p:pic>
      <p:sp>
        <p:nvSpPr>
          <p:cNvPr id="98" name="Google Shape;98;p10"/>
          <p:cNvSpPr txBox="1"/>
          <p:nvPr>
            <p:ph type="title"/>
          </p:nvPr>
        </p:nvSpPr>
        <p:spPr>
          <a:xfrm>
            <a:off x="433425" y="975300"/>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theme" Target="../theme/theme1.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419100" y="2613689"/>
            <a:ext cx="8305800" cy="93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2500">
              <a:solidFill>
                <a:srgbClr val="FFFFFF"/>
              </a:solidFill>
              <a:latin typeface="Tahoma"/>
              <a:ea typeface="Tahoma"/>
              <a:cs typeface="Tahoma"/>
              <a:sym typeface="Tahoma"/>
            </a:endParaRPr>
          </a:p>
        </p:txBody>
      </p:sp>
      <p:sp>
        <p:nvSpPr>
          <p:cNvPr id="7" name="Google Shape;7;p1"/>
          <p:cNvSpPr txBox="1"/>
          <p:nvPr/>
        </p:nvSpPr>
        <p:spPr>
          <a:xfrm>
            <a:off x="419100" y="1249987"/>
            <a:ext cx="8305800" cy="114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212121"/>
              </a:solidFill>
              <a:latin typeface="Proxima Nova"/>
              <a:ea typeface="Proxima Nova"/>
              <a:cs typeface="Proxima Nova"/>
              <a:sym typeface="Proxima Nova"/>
            </a:endParaRPr>
          </a:p>
        </p:txBody>
      </p:sp>
      <p:sp>
        <p:nvSpPr>
          <p:cNvPr id="8" name="Google Shape;8;p1"/>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212121"/>
                </a:solidFill>
                <a:latin typeface="Nunito Sans"/>
                <a:ea typeface="Nunito Sans"/>
                <a:cs typeface="Nunito Sans"/>
                <a:sym typeface="Nunito Sans"/>
              </a:rPr>
              <a:t>‹#›</a:t>
            </a:fld>
            <a:endParaRPr sz="600">
              <a:solidFill>
                <a:srgbClr val="212121"/>
              </a:solidFill>
              <a:latin typeface="Nunito Sans"/>
              <a:ea typeface="Nunito Sans"/>
              <a:cs typeface="Nunito Sans"/>
              <a:sym typeface="Nunito Sans"/>
            </a:endParaRPr>
          </a:p>
        </p:txBody>
      </p:sp>
      <p:sp>
        <p:nvSpPr>
          <p:cNvPr id="9" name="Google Shape;9;p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i="0" sz="600" u="none" cap="none" strike="noStrike">
              <a:solidFill>
                <a:schemeClr val="dk1"/>
              </a:solidFill>
              <a:latin typeface="Proxima Nova Extrabold"/>
              <a:ea typeface="Proxima Nova Extrabold"/>
              <a:cs typeface="Proxima Nova Extrabold"/>
              <a:sym typeface="Proxima Nova Extrabold"/>
            </a:endParaRPr>
          </a:p>
        </p:txBody>
      </p:sp>
      <p:sp>
        <p:nvSpPr>
          <p:cNvPr id="10" name="Google Shape;10;p1"/>
          <p:cNvSpPr/>
          <p:nvPr/>
        </p:nvSpPr>
        <p:spPr>
          <a:xfrm>
            <a:off x="0" y="279571"/>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1" name="Google Shape;11;p1"/>
          <p:cNvSpPr/>
          <p:nvPr/>
        </p:nvSpPr>
        <p:spPr>
          <a:xfrm>
            <a:off x="0" y="4864419"/>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2" name="Google Shape;12;p1"/>
          <p:cNvPicPr preferRelativeResize="0"/>
          <p:nvPr/>
        </p:nvPicPr>
        <p:blipFill>
          <a:blip r:embed="rId1">
            <a:alphaModFix/>
          </a:blip>
          <a:stretch>
            <a:fillRect/>
          </a:stretch>
        </p:blipFill>
        <p:spPr>
          <a:xfrm>
            <a:off x="7664829" y="4796325"/>
            <a:ext cx="1031497" cy="121500"/>
          </a:xfrm>
          <a:prstGeom prst="rect">
            <a:avLst/>
          </a:prstGeom>
          <a:noFill/>
          <a:ln>
            <a:noFill/>
          </a:ln>
        </p:spPr>
      </p:pic>
      <p:sp>
        <p:nvSpPr>
          <p:cNvPr id="13" name="Google Shape;13;p1"/>
          <p:cNvSpPr txBox="1"/>
          <p:nvPr>
            <p:ph type="title"/>
          </p:nvPr>
        </p:nvSpPr>
        <p:spPr>
          <a:xfrm>
            <a:off x="419100" y="2613689"/>
            <a:ext cx="8305800" cy="932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800"/>
              <a:buFont typeface="Arial"/>
              <a:buNone/>
              <a:defRPr b="1" i="0" sz="2500" u="none" cap="none" strike="noStrike">
                <a:solidFill>
                  <a:schemeClr val="lt1"/>
                </a:solidFill>
                <a:latin typeface="Tahoma"/>
                <a:ea typeface="Tahoma"/>
                <a:cs typeface="Tahoma"/>
                <a:sym typeface="Tahoma"/>
              </a:defRPr>
            </a:lvl1pPr>
            <a:lvl2pPr lvl="1"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9pPr>
          </a:lstStyle>
          <a:p/>
        </p:txBody>
      </p:sp>
      <p:sp>
        <p:nvSpPr>
          <p:cNvPr id="14" name="Google Shape;14;p1"/>
          <p:cNvSpPr txBox="1"/>
          <p:nvPr>
            <p:ph idx="1" type="body"/>
          </p:nvPr>
        </p:nvSpPr>
        <p:spPr>
          <a:xfrm>
            <a:off x="419100" y="1249987"/>
            <a:ext cx="8305800" cy="1140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9pPr>
          </a:lstStyle>
          <a:p/>
        </p:txBody>
      </p:sp>
      <p:pic>
        <p:nvPicPr>
          <p:cNvPr id="15" name="Google Shape;15;p1"/>
          <p:cNvPicPr preferRelativeResize="0"/>
          <p:nvPr/>
        </p:nvPicPr>
        <p:blipFill>
          <a:blip r:embed="rId2">
            <a:alphaModFix/>
          </a:blip>
          <a:stretch>
            <a:fillRect/>
          </a:stretch>
        </p:blipFill>
        <p:spPr>
          <a:xfrm>
            <a:off x="-358500" y="0"/>
            <a:ext cx="95250" cy="5143500"/>
          </a:xfrm>
          <a:prstGeom prst="rect">
            <a:avLst/>
          </a:prstGeom>
          <a:noFill/>
          <a:ln>
            <a:noFill/>
          </a:ln>
        </p:spPr>
      </p:pic>
      <p:sp>
        <p:nvSpPr>
          <p:cNvPr id="16" name="Google Shape;16;p1"/>
          <p:cNvSpPr/>
          <p:nvPr/>
        </p:nvSpPr>
        <p:spPr>
          <a:xfrm>
            <a:off x="0" y="5103625"/>
            <a:ext cx="9144000" cy="39900"/>
          </a:xfrm>
          <a:prstGeom prst="rect">
            <a:avLst/>
          </a:prstGeom>
          <a:gradFill>
            <a:gsLst>
              <a:gs pos="0">
                <a:schemeClr val="accent2"/>
              </a:gs>
              <a:gs pos="52000">
                <a:schemeClr val="accent3"/>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30.png"/><Relationship Id="rId9"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98.png"/><Relationship Id="rId8" Type="http://schemas.openxmlformats.org/officeDocument/2006/relationships/image" Target="../media/image125.png"/><Relationship Id="rId11" Type="http://schemas.openxmlformats.org/officeDocument/2006/relationships/image" Target="../media/image26.png"/><Relationship Id="rId10" Type="http://schemas.openxmlformats.org/officeDocument/2006/relationships/image" Target="../media/image122.png"/><Relationship Id="rId13" Type="http://schemas.openxmlformats.org/officeDocument/2006/relationships/image" Target="../media/image189.png"/><Relationship Id="rId12" Type="http://schemas.openxmlformats.org/officeDocument/2006/relationships/image" Target="../media/image119.png"/><Relationship Id="rId14" Type="http://schemas.openxmlformats.org/officeDocument/2006/relationships/image" Target="../media/image1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22.jpg"/><Relationship Id="rId9" Type="http://schemas.openxmlformats.org/officeDocument/2006/relationships/image" Target="../media/image23.jpg"/><Relationship Id="rId5" Type="http://schemas.openxmlformats.org/officeDocument/2006/relationships/image" Target="../media/image11.jpg"/><Relationship Id="rId6" Type="http://schemas.openxmlformats.org/officeDocument/2006/relationships/image" Target="../media/image17.jpg"/><Relationship Id="rId7" Type="http://schemas.openxmlformats.org/officeDocument/2006/relationships/image" Target="../media/image16.jpg"/><Relationship Id="rId8" Type="http://schemas.openxmlformats.org/officeDocument/2006/relationships/image" Target="../media/image21.jpg"/><Relationship Id="rId11" Type="http://schemas.openxmlformats.org/officeDocument/2006/relationships/image" Target="../media/image94.png"/><Relationship Id="rId10"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png"/><Relationship Id="rId5" Type="http://schemas.openxmlformats.org/officeDocument/2006/relationships/image" Target="../media/image47.png"/><Relationship Id="rId6" Type="http://schemas.openxmlformats.org/officeDocument/2006/relationships/image" Target="../media/image33.png"/><Relationship Id="rId7" Type="http://schemas.openxmlformats.org/officeDocument/2006/relationships/image" Target="../media/image35.png"/><Relationship Id="rId8" Type="http://schemas.openxmlformats.org/officeDocument/2006/relationships/image" Target="../media/image38.png"/><Relationship Id="rId10"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6.png"/><Relationship Id="rId5" Type="http://schemas.openxmlformats.org/officeDocument/2006/relationships/image" Target="../media/image36.png"/><Relationship Id="rId6" Type="http://schemas.openxmlformats.org/officeDocument/2006/relationships/image" Target="../media/image42.png"/><Relationship Id="rId7" Type="http://schemas.openxmlformats.org/officeDocument/2006/relationships/image" Target="../media/image37.png"/><Relationship Id="rId8" Type="http://schemas.openxmlformats.org/officeDocument/2006/relationships/image" Target="../media/image39.png"/><Relationship Id="rId11" Type="http://schemas.openxmlformats.org/officeDocument/2006/relationships/image" Target="../media/image45.png"/><Relationship Id="rId10" Type="http://schemas.openxmlformats.org/officeDocument/2006/relationships/image" Target="../media/image40.png"/><Relationship Id="rId13" Type="http://schemas.openxmlformats.org/officeDocument/2006/relationships/image" Target="../media/image41.png"/><Relationship Id="rId12" Type="http://schemas.openxmlformats.org/officeDocument/2006/relationships/image" Target="../media/image50.png"/><Relationship Id="rId15" Type="http://schemas.openxmlformats.org/officeDocument/2006/relationships/image" Target="../media/image58.png"/><Relationship Id="rId14" Type="http://schemas.openxmlformats.org/officeDocument/2006/relationships/image" Target="../media/image49.png"/><Relationship Id="rId17" Type="http://schemas.openxmlformats.org/officeDocument/2006/relationships/image" Target="../media/image48.png"/><Relationship Id="rId16" Type="http://schemas.openxmlformats.org/officeDocument/2006/relationships/image" Target="../media/image53.png"/></Relationships>
</file>

<file path=ppt/slides/_rels/slide41.xml.rels><?xml version="1.0" encoding="UTF-8" standalone="yes"?><Relationships xmlns="http://schemas.openxmlformats.org/package/2006/relationships"><Relationship Id="rId40" Type="http://schemas.openxmlformats.org/officeDocument/2006/relationships/image" Target="../media/image36.png"/><Relationship Id="rId42" Type="http://schemas.openxmlformats.org/officeDocument/2006/relationships/image" Target="../media/image83.png"/><Relationship Id="rId41" Type="http://schemas.openxmlformats.org/officeDocument/2006/relationships/image" Target="../media/image79.png"/><Relationship Id="rId44" Type="http://schemas.openxmlformats.org/officeDocument/2006/relationships/image" Target="../media/image38.png"/><Relationship Id="rId43" Type="http://schemas.openxmlformats.org/officeDocument/2006/relationships/image" Target="../media/image32.png"/><Relationship Id="rId46" Type="http://schemas.openxmlformats.org/officeDocument/2006/relationships/image" Target="../media/image88.png"/><Relationship Id="rId45" Type="http://schemas.openxmlformats.org/officeDocument/2006/relationships/image" Target="../media/image77.png"/><Relationship Id="rId107" Type="http://schemas.openxmlformats.org/officeDocument/2006/relationships/image" Target="../media/image141.png"/><Relationship Id="rId106" Type="http://schemas.openxmlformats.org/officeDocument/2006/relationships/image" Target="../media/image144.png"/><Relationship Id="rId105" Type="http://schemas.openxmlformats.org/officeDocument/2006/relationships/image" Target="../media/image142.png"/><Relationship Id="rId104" Type="http://schemas.openxmlformats.org/officeDocument/2006/relationships/image" Target="../media/image133.png"/><Relationship Id="rId109" Type="http://schemas.openxmlformats.org/officeDocument/2006/relationships/image" Target="../media/image147.png"/><Relationship Id="rId108" Type="http://schemas.openxmlformats.org/officeDocument/2006/relationships/image" Target="../media/image151.png"/><Relationship Id="rId48" Type="http://schemas.openxmlformats.org/officeDocument/2006/relationships/image" Target="../media/image80.png"/><Relationship Id="rId47" Type="http://schemas.openxmlformats.org/officeDocument/2006/relationships/image" Target="../media/image85.png"/><Relationship Id="rId49" Type="http://schemas.openxmlformats.org/officeDocument/2006/relationships/image" Target="../media/image90.png"/><Relationship Id="rId103" Type="http://schemas.openxmlformats.org/officeDocument/2006/relationships/image" Target="../media/image136.png"/><Relationship Id="rId102" Type="http://schemas.openxmlformats.org/officeDocument/2006/relationships/image" Target="../media/image140.png"/><Relationship Id="rId101" Type="http://schemas.openxmlformats.org/officeDocument/2006/relationships/image" Target="../media/image131.png"/><Relationship Id="rId100" Type="http://schemas.openxmlformats.org/officeDocument/2006/relationships/image" Target="../media/image139.png"/><Relationship Id="rId31" Type="http://schemas.openxmlformats.org/officeDocument/2006/relationships/image" Target="../media/image43.png"/><Relationship Id="rId30" Type="http://schemas.openxmlformats.org/officeDocument/2006/relationships/image" Target="../media/image44.png"/><Relationship Id="rId33" Type="http://schemas.openxmlformats.org/officeDocument/2006/relationships/image" Target="../media/image42.png"/><Relationship Id="rId32" Type="http://schemas.openxmlformats.org/officeDocument/2006/relationships/image" Target="../media/image40.png"/><Relationship Id="rId35" Type="http://schemas.openxmlformats.org/officeDocument/2006/relationships/image" Target="../media/image73.png"/><Relationship Id="rId34" Type="http://schemas.openxmlformats.org/officeDocument/2006/relationships/image" Target="../media/image58.png"/><Relationship Id="rId37" Type="http://schemas.openxmlformats.org/officeDocument/2006/relationships/image" Target="../media/image78.png"/><Relationship Id="rId36" Type="http://schemas.openxmlformats.org/officeDocument/2006/relationships/image" Target="../media/image45.png"/><Relationship Id="rId39" Type="http://schemas.openxmlformats.org/officeDocument/2006/relationships/image" Target="../media/image69.png"/><Relationship Id="rId38" Type="http://schemas.openxmlformats.org/officeDocument/2006/relationships/image" Target="../media/image76.png"/><Relationship Id="rId20" Type="http://schemas.openxmlformats.org/officeDocument/2006/relationships/image" Target="../media/image64.png"/><Relationship Id="rId22" Type="http://schemas.openxmlformats.org/officeDocument/2006/relationships/image" Target="../media/image71.png"/><Relationship Id="rId21" Type="http://schemas.openxmlformats.org/officeDocument/2006/relationships/image" Target="../media/image62.png"/><Relationship Id="rId24" Type="http://schemas.openxmlformats.org/officeDocument/2006/relationships/image" Target="../media/image66.png"/><Relationship Id="rId23" Type="http://schemas.openxmlformats.org/officeDocument/2006/relationships/image" Target="../media/image72.png"/><Relationship Id="rId127" Type="http://schemas.openxmlformats.org/officeDocument/2006/relationships/image" Target="../media/image48.png"/><Relationship Id="rId126" Type="http://schemas.openxmlformats.org/officeDocument/2006/relationships/image" Target="../media/image185.png"/><Relationship Id="rId26" Type="http://schemas.openxmlformats.org/officeDocument/2006/relationships/image" Target="../media/image75.png"/><Relationship Id="rId121" Type="http://schemas.openxmlformats.org/officeDocument/2006/relationships/image" Target="../media/image169.png"/><Relationship Id="rId25" Type="http://schemas.openxmlformats.org/officeDocument/2006/relationships/image" Target="../media/image68.png"/><Relationship Id="rId120" Type="http://schemas.openxmlformats.org/officeDocument/2006/relationships/image" Target="../media/image176.png"/><Relationship Id="rId28" Type="http://schemas.openxmlformats.org/officeDocument/2006/relationships/image" Target="../media/image70.png"/><Relationship Id="rId27" Type="http://schemas.openxmlformats.org/officeDocument/2006/relationships/image" Target="../media/image67.png"/><Relationship Id="rId125" Type="http://schemas.openxmlformats.org/officeDocument/2006/relationships/image" Target="../media/image172.png"/><Relationship Id="rId29" Type="http://schemas.openxmlformats.org/officeDocument/2006/relationships/image" Target="../media/image74.png"/><Relationship Id="rId124" Type="http://schemas.openxmlformats.org/officeDocument/2006/relationships/image" Target="../media/image197.png"/><Relationship Id="rId123" Type="http://schemas.openxmlformats.org/officeDocument/2006/relationships/image" Target="../media/image181.png"/><Relationship Id="rId122" Type="http://schemas.openxmlformats.org/officeDocument/2006/relationships/image" Target="../media/image163.png"/><Relationship Id="rId95" Type="http://schemas.openxmlformats.org/officeDocument/2006/relationships/image" Target="../media/image126.png"/><Relationship Id="rId94" Type="http://schemas.openxmlformats.org/officeDocument/2006/relationships/image" Target="../media/image138.png"/><Relationship Id="rId97" Type="http://schemas.openxmlformats.org/officeDocument/2006/relationships/image" Target="../media/image132.png"/><Relationship Id="rId96" Type="http://schemas.openxmlformats.org/officeDocument/2006/relationships/image" Target="../media/image129.png"/><Relationship Id="rId11" Type="http://schemas.openxmlformats.org/officeDocument/2006/relationships/image" Target="../media/image41.png"/><Relationship Id="rId99" Type="http://schemas.openxmlformats.org/officeDocument/2006/relationships/image" Target="../media/image135.png"/><Relationship Id="rId10" Type="http://schemas.openxmlformats.org/officeDocument/2006/relationships/image" Target="../media/image53.png"/><Relationship Id="rId98" Type="http://schemas.openxmlformats.org/officeDocument/2006/relationships/image" Target="../media/image127.png"/><Relationship Id="rId13" Type="http://schemas.openxmlformats.org/officeDocument/2006/relationships/image" Target="../media/image54.png"/><Relationship Id="rId12" Type="http://schemas.openxmlformats.org/officeDocument/2006/relationships/image" Target="../media/image61.png"/><Relationship Id="rId91" Type="http://schemas.openxmlformats.org/officeDocument/2006/relationships/image" Target="../media/image134.png"/><Relationship Id="rId90" Type="http://schemas.openxmlformats.org/officeDocument/2006/relationships/image" Target="../media/image137.png"/><Relationship Id="rId93" Type="http://schemas.openxmlformats.org/officeDocument/2006/relationships/image" Target="../media/image128.png"/><Relationship Id="rId92" Type="http://schemas.openxmlformats.org/officeDocument/2006/relationships/image" Target="../media/image123.png"/><Relationship Id="rId118" Type="http://schemas.openxmlformats.org/officeDocument/2006/relationships/image" Target="../media/image161.png"/><Relationship Id="rId117" Type="http://schemas.openxmlformats.org/officeDocument/2006/relationships/image" Target="../media/image166.png"/><Relationship Id="rId116" Type="http://schemas.openxmlformats.org/officeDocument/2006/relationships/image" Target="../media/image145.png"/><Relationship Id="rId115" Type="http://schemas.openxmlformats.org/officeDocument/2006/relationships/image" Target="../media/image155.png"/><Relationship Id="rId119" Type="http://schemas.openxmlformats.org/officeDocument/2006/relationships/image" Target="../media/image148.png"/><Relationship Id="rId15" Type="http://schemas.openxmlformats.org/officeDocument/2006/relationships/image" Target="../media/image56.png"/><Relationship Id="rId110" Type="http://schemas.openxmlformats.org/officeDocument/2006/relationships/image" Target="../media/image146.png"/><Relationship Id="rId14" Type="http://schemas.openxmlformats.org/officeDocument/2006/relationships/image" Target="../media/image35.png"/><Relationship Id="rId17" Type="http://schemas.openxmlformats.org/officeDocument/2006/relationships/image" Target="../media/image60.png"/><Relationship Id="rId16" Type="http://schemas.openxmlformats.org/officeDocument/2006/relationships/image" Target="../media/image49.png"/><Relationship Id="rId19" Type="http://schemas.openxmlformats.org/officeDocument/2006/relationships/image" Target="../media/image65.png"/><Relationship Id="rId114" Type="http://schemas.openxmlformats.org/officeDocument/2006/relationships/image" Target="../media/image150.png"/><Relationship Id="rId18" Type="http://schemas.openxmlformats.org/officeDocument/2006/relationships/image" Target="../media/image63.png"/><Relationship Id="rId113" Type="http://schemas.openxmlformats.org/officeDocument/2006/relationships/image" Target="../media/image143.png"/><Relationship Id="rId112" Type="http://schemas.openxmlformats.org/officeDocument/2006/relationships/image" Target="../media/image149.png"/><Relationship Id="rId111" Type="http://schemas.openxmlformats.org/officeDocument/2006/relationships/image" Target="../media/image156.png"/><Relationship Id="rId84" Type="http://schemas.openxmlformats.org/officeDocument/2006/relationships/image" Target="../media/image50.png"/><Relationship Id="rId83" Type="http://schemas.openxmlformats.org/officeDocument/2006/relationships/image" Target="../media/image120.png"/><Relationship Id="rId86" Type="http://schemas.openxmlformats.org/officeDocument/2006/relationships/image" Target="../media/image117.png"/><Relationship Id="rId85" Type="http://schemas.openxmlformats.org/officeDocument/2006/relationships/image" Target="../media/image113.png"/><Relationship Id="rId88" Type="http://schemas.openxmlformats.org/officeDocument/2006/relationships/image" Target="../media/image130.png"/><Relationship Id="rId87" Type="http://schemas.openxmlformats.org/officeDocument/2006/relationships/image" Target="../media/image121.png"/><Relationship Id="rId89" Type="http://schemas.openxmlformats.org/officeDocument/2006/relationships/image" Target="../media/image124.png"/><Relationship Id="rId80" Type="http://schemas.openxmlformats.org/officeDocument/2006/relationships/image" Target="../media/image39.png"/><Relationship Id="rId82" Type="http://schemas.openxmlformats.org/officeDocument/2006/relationships/image" Target="../media/image114.png"/><Relationship Id="rId81" Type="http://schemas.openxmlformats.org/officeDocument/2006/relationships/image" Target="../media/image115.png"/><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34.png"/><Relationship Id="rId9" Type="http://schemas.openxmlformats.org/officeDocument/2006/relationships/image" Target="../media/image57.png"/><Relationship Id="rId5" Type="http://schemas.openxmlformats.org/officeDocument/2006/relationships/image" Target="../media/image59.png"/><Relationship Id="rId6" Type="http://schemas.openxmlformats.org/officeDocument/2006/relationships/image" Target="../media/image33.png"/><Relationship Id="rId7" Type="http://schemas.openxmlformats.org/officeDocument/2006/relationships/image" Target="../media/image51.png"/><Relationship Id="rId8" Type="http://schemas.openxmlformats.org/officeDocument/2006/relationships/image" Target="../media/image52.png"/><Relationship Id="rId73" Type="http://schemas.openxmlformats.org/officeDocument/2006/relationships/image" Target="../media/image105.png"/><Relationship Id="rId72" Type="http://schemas.openxmlformats.org/officeDocument/2006/relationships/image" Target="../media/image109.png"/><Relationship Id="rId75" Type="http://schemas.openxmlformats.org/officeDocument/2006/relationships/image" Target="../media/image118.png"/><Relationship Id="rId74" Type="http://schemas.openxmlformats.org/officeDocument/2006/relationships/image" Target="../media/image47.png"/><Relationship Id="rId77" Type="http://schemas.openxmlformats.org/officeDocument/2006/relationships/image" Target="../media/image107.png"/><Relationship Id="rId76" Type="http://schemas.openxmlformats.org/officeDocument/2006/relationships/image" Target="../media/image116.png"/><Relationship Id="rId79" Type="http://schemas.openxmlformats.org/officeDocument/2006/relationships/image" Target="../media/image37.png"/><Relationship Id="rId78" Type="http://schemas.openxmlformats.org/officeDocument/2006/relationships/image" Target="../media/image111.png"/><Relationship Id="rId71" Type="http://schemas.openxmlformats.org/officeDocument/2006/relationships/image" Target="../media/image110.png"/><Relationship Id="rId70" Type="http://schemas.openxmlformats.org/officeDocument/2006/relationships/image" Target="../media/image101.png"/><Relationship Id="rId62" Type="http://schemas.openxmlformats.org/officeDocument/2006/relationships/image" Target="../media/image103.png"/><Relationship Id="rId61" Type="http://schemas.openxmlformats.org/officeDocument/2006/relationships/image" Target="../media/image96.png"/><Relationship Id="rId64" Type="http://schemas.openxmlformats.org/officeDocument/2006/relationships/image" Target="../media/image91.png"/><Relationship Id="rId63" Type="http://schemas.openxmlformats.org/officeDocument/2006/relationships/image" Target="../media/image95.png"/><Relationship Id="rId66" Type="http://schemas.openxmlformats.org/officeDocument/2006/relationships/image" Target="../media/image106.png"/><Relationship Id="rId65" Type="http://schemas.openxmlformats.org/officeDocument/2006/relationships/image" Target="../media/image100.png"/><Relationship Id="rId68" Type="http://schemas.openxmlformats.org/officeDocument/2006/relationships/image" Target="../media/image104.png"/><Relationship Id="rId67" Type="http://schemas.openxmlformats.org/officeDocument/2006/relationships/image" Target="../media/image99.png"/><Relationship Id="rId60" Type="http://schemas.openxmlformats.org/officeDocument/2006/relationships/image" Target="../media/image97.png"/><Relationship Id="rId69" Type="http://schemas.openxmlformats.org/officeDocument/2006/relationships/image" Target="../media/image108.png"/><Relationship Id="rId51" Type="http://schemas.openxmlformats.org/officeDocument/2006/relationships/image" Target="../media/image31.png"/><Relationship Id="rId50" Type="http://schemas.openxmlformats.org/officeDocument/2006/relationships/image" Target="../media/image84.png"/><Relationship Id="rId53" Type="http://schemas.openxmlformats.org/officeDocument/2006/relationships/image" Target="../media/image86.png"/><Relationship Id="rId52" Type="http://schemas.openxmlformats.org/officeDocument/2006/relationships/image" Target="../media/image81.png"/><Relationship Id="rId55" Type="http://schemas.openxmlformats.org/officeDocument/2006/relationships/image" Target="../media/image82.png"/><Relationship Id="rId54" Type="http://schemas.openxmlformats.org/officeDocument/2006/relationships/image" Target="../media/image87.png"/><Relationship Id="rId57" Type="http://schemas.openxmlformats.org/officeDocument/2006/relationships/image" Target="../media/image92.png"/><Relationship Id="rId56" Type="http://schemas.openxmlformats.org/officeDocument/2006/relationships/image" Target="../media/image93.png"/><Relationship Id="rId59" Type="http://schemas.openxmlformats.org/officeDocument/2006/relationships/image" Target="../media/image102.png"/><Relationship Id="rId58" Type="http://schemas.openxmlformats.org/officeDocument/2006/relationships/image" Target="../media/image89.png"/></Relationships>
</file>

<file path=ppt/slides/_rels/slide42.xml.rels><?xml version="1.0" encoding="UTF-8" standalone="yes"?><Relationships xmlns="http://schemas.openxmlformats.org/package/2006/relationships"><Relationship Id="rId40" Type="http://schemas.openxmlformats.org/officeDocument/2006/relationships/image" Target="../media/image198.png"/><Relationship Id="rId42" Type="http://schemas.openxmlformats.org/officeDocument/2006/relationships/image" Target="../media/image199.png"/><Relationship Id="rId41" Type="http://schemas.openxmlformats.org/officeDocument/2006/relationships/image" Target="../media/image202.png"/><Relationship Id="rId44" Type="http://schemas.openxmlformats.org/officeDocument/2006/relationships/image" Target="../media/image201.png"/><Relationship Id="rId43" Type="http://schemas.openxmlformats.org/officeDocument/2006/relationships/image" Target="../media/image203.png"/><Relationship Id="rId46" Type="http://schemas.openxmlformats.org/officeDocument/2006/relationships/image" Target="../media/image195.png"/><Relationship Id="rId45" Type="http://schemas.openxmlformats.org/officeDocument/2006/relationships/image" Target="../media/image196.png"/><Relationship Id="rId107" Type="http://schemas.openxmlformats.org/officeDocument/2006/relationships/image" Target="../media/image266.png"/><Relationship Id="rId106" Type="http://schemas.openxmlformats.org/officeDocument/2006/relationships/image" Target="../media/image267.png"/><Relationship Id="rId105" Type="http://schemas.openxmlformats.org/officeDocument/2006/relationships/image" Target="../media/image270.png"/><Relationship Id="rId104" Type="http://schemas.openxmlformats.org/officeDocument/2006/relationships/image" Target="../media/image268.png"/><Relationship Id="rId109" Type="http://schemas.openxmlformats.org/officeDocument/2006/relationships/image" Target="../media/image263.png"/><Relationship Id="rId108" Type="http://schemas.openxmlformats.org/officeDocument/2006/relationships/image" Target="../media/image265.png"/><Relationship Id="rId48" Type="http://schemas.openxmlformats.org/officeDocument/2006/relationships/image" Target="../media/image216.png"/><Relationship Id="rId47" Type="http://schemas.openxmlformats.org/officeDocument/2006/relationships/image" Target="../media/image213.png"/><Relationship Id="rId49" Type="http://schemas.openxmlformats.org/officeDocument/2006/relationships/image" Target="../media/image212.png"/><Relationship Id="rId103" Type="http://schemas.openxmlformats.org/officeDocument/2006/relationships/image" Target="../media/image269.png"/><Relationship Id="rId102" Type="http://schemas.openxmlformats.org/officeDocument/2006/relationships/image" Target="../media/image271.png"/><Relationship Id="rId101" Type="http://schemas.openxmlformats.org/officeDocument/2006/relationships/image" Target="../media/image272.png"/><Relationship Id="rId100" Type="http://schemas.openxmlformats.org/officeDocument/2006/relationships/image" Target="../media/image252.png"/><Relationship Id="rId31" Type="http://schemas.openxmlformats.org/officeDocument/2006/relationships/image" Target="../media/image188.png"/><Relationship Id="rId30" Type="http://schemas.openxmlformats.org/officeDocument/2006/relationships/image" Target="../media/image186.png"/><Relationship Id="rId33" Type="http://schemas.openxmlformats.org/officeDocument/2006/relationships/image" Target="../media/image182.png"/><Relationship Id="rId32" Type="http://schemas.openxmlformats.org/officeDocument/2006/relationships/image" Target="../media/image184.png"/><Relationship Id="rId35" Type="http://schemas.openxmlformats.org/officeDocument/2006/relationships/image" Target="../media/image207.png"/><Relationship Id="rId34" Type="http://schemas.openxmlformats.org/officeDocument/2006/relationships/image" Target="../media/image187.png"/><Relationship Id="rId37" Type="http://schemas.openxmlformats.org/officeDocument/2006/relationships/image" Target="../media/image205.png"/><Relationship Id="rId36" Type="http://schemas.openxmlformats.org/officeDocument/2006/relationships/image" Target="../media/image206.png"/><Relationship Id="rId39" Type="http://schemas.openxmlformats.org/officeDocument/2006/relationships/image" Target="../media/image200.png"/><Relationship Id="rId38" Type="http://schemas.openxmlformats.org/officeDocument/2006/relationships/image" Target="../media/image204.png"/><Relationship Id="rId20" Type="http://schemas.openxmlformats.org/officeDocument/2006/relationships/image" Target="../media/image173.png"/><Relationship Id="rId22" Type="http://schemas.openxmlformats.org/officeDocument/2006/relationships/image" Target="../media/image170.png"/><Relationship Id="rId21" Type="http://schemas.openxmlformats.org/officeDocument/2006/relationships/image" Target="../media/image171.png"/><Relationship Id="rId24" Type="http://schemas.openxmlformats.org/officeDocument/2006/relationships/image" Target="../media/image194.png"/><Relationship Id="rId23" Type="http://schemas.openxmlformats.org/officeDocument/2006/relationships/image" Target="../media/image174.png"/><Relationship Id="rId127" Type="http://schemas.openxmlformats.org/officeDocument/2006/relationships/image" Target="../media/image283.png"/><Relationship Id="rId126" Type="http://schemas.openxmlformats.org/officeDocument/2006/relationships/image" Target="../media/image287.png"/><Relationship Id="rId26" Type="http://schemas.openxmlformats.org/officeDocument/2006/relationships/image" Target="../media/image193.png"/><Relationship Id="rId121" Type="http://schemas.openxmlformats.org/officeDocument/2006/relationships/image" Target="../media/image277.png"/><Relationship Id="rId25" Type="http://schemas.openxmlformats.org/officeDocument/2006/relationships/image" Target="../media/image175.png"/><Relationship Id="rId120" Type="http://schemas.openxmlformats.org/officeDocument/2006/relationships/image" Target="../media/image276.png"/><Relationship Id="rId28" Type="http://schemas.openxmlformats.org/officeDocument/2006/relationships/image" Target="../media/image190.png"/><Relationship Id="rId27" Type="http://schemas.openxmlformats.org/officeDocument/2006/relationships/image" Target="../media/image191.png"/><Relationship Id="rId125" Type="http://schemas.openxmlformats.org/officeDocument/2006/relationships/image" Target="../media/image288.png"/><Relationship Id="rId29" Type="http://schemas.openxmlformats.org/officeDocument/2006/relationships/image" Target="../media/image192.png"/><Relationship Id="rId124" Type="http://schemas.openxmlformats.org/officeDocument/2006/relationships/image" Target="../media/image289.png"/><Relationship Id="rId123" Type="http://schemas.openxmlformats.org/officeDocument/2006/relationships/image" Target="../media/image274.png"/><Relationship Id="rId122" Type="http://schemas.openxmlformats.org/officeDocument/2006/relationships/image" Target="../media/image273.png"/><Relationship Id="rId95" Type="http://schemas.openxmlformats.org/officeDocument/2006/relationships/image" Target="../media/image257.png"/><Relationship Id="rId94" Type="http://schemas.openxmlformats.org/officeDocument/2006/relationships/image" Target="../media/image259.png"/><Relationship Id="rId97" Type="http://schemas.openxmlformats.org/officeDocument/2006/relationships/image" Target="../media/image254.png"/><Relationship Id="rId96" Type="http://schemas.openxmlformats.org/officeDocument/2006/relationships/image" Target="../media/image255.png"/><Relationship Id="rId11" Type="http://schemas.openxmlformats.org/officeDocument/2006/relationships/image" Target="../media/image167.png"/><Relationship Id="rId99" Type="http://schemas.openxmlformats.org/officeDocument/2006/relationships/image" Target="../media/image256.png"/><Relationship Id="rId10" Type="http://schemas.openxmlformats.org/officeDocument/2006/relationships/image" Target="../media/image162.png"/><Relationship Id="rId98" Type="http://schemas.openxmlformats.org/officeDocument/2006/relationships/image" Target="../media/image253.png"/><Relationship Id="rId13" Type="http://schemas.openxmlformats.org/officeDocument/2006/relationships/image" Target="../media/image165.png"/><Relationship Id="rId12" Type="http://schemas.openxmlformats.org/officeDocument/2006/relationships/image" Target="../media/image168.png"/><Relationship Id="rId91" Type="http://schemas.openxmlformats.org/officeDocument/2006/relationships/image" Target="../media/image260.png"/><Relationship Id="rId90" Type="http://schemas.openxmlformats.org/officeDocument/2006/relationships/image" Target="../media/image246.png"/><Relationship Id="rId93" Type="http://schemas.openxmlformats.org/officeDocument/2006/relationships/image" Target="../media/image258.png"/><Relationship Id="rId92" Type="http://schemas.openxmlformats.org/officeDocument/2006/relationships/image" Target="../media/image261.png"/><Relationship Id="rId118" Type="http://schemas.openxmlformats.org/officeDocument/2006/relationships/image" Target="../media/image280.png"/><Relationship Id="rId117" Type="http://schemas.openxmlformats.org/officeDocument/2006/relationships/image" Target="../media/image278.png"/><Relationship Id="rId116" Type="http://schemas.openxmlformats.org/officeDocument/2006/relationships/image" Target="../media/image281.png"/><Relationship Id="rId115" Type="http://schemas.openxmlformats.org/officeDocument/2006/relationships/image" Target="../media/image282.png"/><Relationship Id="rId119" Type="http://schemas.openxmlformats.org/officeDocument/2006/relationships/image" Target="../media/image275.png"/><Relationship Id="rId15" Type="http://schemas.openxmlformats.org/officeDocument/2006/relationships/image" Target="../media/image183.png"/><Relationship Id="rId110" Type="http://schemas.openxmlformats.org/officeDocument/2006/relationships/image" Target="../media/image262.png"/><Relationship Id="rId14" Type="http://schemas.openxmlformats.org/officeDocument/2006/relationships/image" Target="../media/image164.png"/><Relationship Id="rId17" Type="http://schemas.openxmlformats.org/officeDocument/2006/relationships/image" Target="../media/image178.png"/><Relationship Id="rId16" Type="http://schemas.openxmlformats.org/officeDocument/2006/relationships/image" Target="../media/image180.png"/><Relationship Id="rId19" Type="http://schemas.openxmlformats.org/officeDocument/2006/relationships/image" Target="../media/image177.png"/><Relationship Id="rId114" Type="http://schemas.openxmlformats.org/officeDocument/2006/relationships/image" Target="../media/image284.png"/><Relationship Id="rId18" Type="http://schemas.openxmlformats.org/officeDocument/2006/relationships/image" Target="../media/image179.png"/><Relationship Id="rId113" Type="http://schemas.openxmlformats.org/officeDocument/2006/relationships/image" Target="../media/image285.png"/><Relationship Id="rId112" Type="http://schemas.openxmlformats.org/officeDocument/2006/relationships/image" Target="../media/image286.png"/><Relationship Id="rId111" Type="http://schemas.openxmlformats.org/officeDocument/2006/relationships/image" Target="../media/image264.png"/><Relationship Id="rId84" Type="http://schemas.openxmlformats.org/officeDocument/2006/relationships/image" Target="../media/image235.png"/><Relationship Id="rId83" Type="http://schemas.openxmlformats.org/officeDocument/2006/relationships/image" Target="../media/image236.png"/><Relationship Id="rId86" Type="http://schemas.openxmlformats.org/officeDocument/2006/relationships/image" Target="../media/image249.png"/><Relationship Id="rId85" Type="http://schemas.openxmlformats.org/officeDocument/2006/relationships/image" Target="../media/image247.png"/><Relationship Id="rId88" Type="http://schemas.openxmlformats.org/officeDocument/2006/relationships/image" Target="../media/image251.png"/><Relationship Id="rId87" Type="http://schemas.openxmlformats.org/officeDocument/2006/relationships/image" Target="../media/image250.png"/><Relationship Id="rId89" Type="http://schemas.openxmlformats.org/officeDocument/2006/relationships/image" Target="../media/image248.png"/><Relationship Id="rId80" Type="http://schemas.openxmlformats.org/officeDocument/2006/relationships/image" Target="../media/image239.png"/><Relationship Id="rId82" Type="http://schemas.openxmlformats.org/officeDocument/2006/relationships/image" Target="../media/image241.png"/><Relationship Id="rId81" Type="http://schemas.openxmlformats.org/officeDocument/2006/relationships/image" Target="../media/image238.png"/><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152.png"/><Relationship Id="rId4" Type="http://schemas.openxmlformats.org/officeDocument/2006/relationships/image" Target="../media/image154.png"/><Relationship Id="rId9" Type="http://schemas.openxmlformats.org/officeDocument/2006/relationships/image" Target="../media/image160.png"/><Relationship Id="rId5" Type="http://schemas.openxmlformats.org/officeDocument/2006/relationships/image" Target="../media/image153.png"/><Relationship Id="rId6" Type="http://schemas.openxmlformats.org/officeDocument/2006/relationships/image" Target="../media/image157.png"/><Relationship Id="rId7" Type="http://schemas.openxmlformats.org/officeDocument/2006/relationships/image" Target="../media/image159.png"/><Relationship Id="rId8" Type="http://schemas.openxmlformats.org/officeDocument/2006/relationships/image" Target="../media/image158.png"/><Relationship Id="rId73" Type="http://schemas.openxmlformats.org/officeDocument/2006/relationships/image" Target="../media/image227.png"/><Relationship Id="rId72" Type="http://schemas.openxmlformats.org/officeDocument/2006/relationships/image" Target="../media/image224.png"/><Relationship Id="rId75" Type="http://schemas.openxmlformats.org/officeDocument/2006/relationships/image" Target="../media/image245.png"/><Relationship Id="rId74" Type="http://schemas.openxmlformats.org/officeDocument/2006/relationships/image" Target="../media/image244.png"/><Relationship Id="rId77" Type="http://schemas.openxmlformats.org/officeDocument/2006/relationships/image" Target="../media/image240.png"/><Relationship Id="rId76" Type="http://schemas.openxmlformats.org/officeDocument/2006/relationships/image" Target="../media/image243.png"/><Relationship Id="rId79" Type="http://schemas.openxmlformats.org/officeDocument/2006/relationships/image" Target="../media/image242.png"/><Relationship Id="rId78" Type="http://schemas.openxmlformats.org/officeDocument/2006/relationships/image" Target="../media/image237.png"/><Relationship Id="rId71" Type="http://schemas.openxmlformats.org/officeDocument/2006/relationships/image" Target="../media/image226.png"/><Relationship Id="rId70" Type="http://schemas.openxmlformats.org/officeDocument/2006/relationships/image" Target="../media/image228.png"/><Relationship Id="rId62" Type="http://schemas.openxmlformats.org/officeDocument/2006/relationships/image" Target="../media/image217.png"/><Relationship Id="rId61" Type="http://schemas.openxmlformats.org/officeDocument/2006/relationships/image" Target="../media/image219.png"/><Relationship Id="rId64" Type="http://schemas.openxmlformats.org/officeDocument/2006/relationships/image" Target="../media/image234.png"/><Relationship Id="rId63" Type="http://schemas.openxmlformats.org/officeDocument/2006/relationships/image" Target="../media/image214.png"/><Relationship Id="rId66" Type="http://schemas.openxmlformats.org/officeDocument/2006/relationships/image" Target="../media/image230.png"/><Relationship Id="rId65" Type="http://schemas.openxmlformats.org/officeDocument/2006/relationships/image" Target="../media/image232.png"/><Relationship Id="rId68" Type="http://schemas.openxmlformats.org/officeDocument/2006/relationships/image" Target="../media/image231.png"/><Relationship Id="rId67" Type="http://schemas.openxmlformats.org/officeDocument/2006/relationships/image" Target="../media/image233.png"/><Relationship Id="rId60" Type="http://schemas.openxmlformats.org/officeDocument/2006/relationships/image" Target="../media/image218.png"/><Relationship Id="rId69" Type="http://schemas.openxmlformats.org/officeDocument/2006/relationships/image" Target="../media/image229.png"/><Relationship Id="rId51" Type="http://schemas.openxmlformats.org/officeDocument/2006/relationships/image" Target="../media/image215.png"/><Relationship Id="rId50" Type="http://schemas.openxmlformats.org/officeDocument/2006/relationships/image" Target="../media/image211.png"/><Relationship Id="rId53" Type="http://schemas.openxmlformats.org/officeDocument/2006/relationships/image" Target="../media/image209.png"/><Relationship Id="rId52" Type="http://schemas.openxmlformats.org/officeDocument/2006/relationships/image" Target="../media/image210.png"/><Relationship Id="rId55" Type="http://schemas.openxmlformats.org/officeDocument/2006/relationships/image" Target="../media/image225.png"/><Relationship Id="rId54" Type="http://schemas.openxmlformats.org/officeDocument/2006/relationships/image" Target="../media/image208.png"/><Relationship Id="rId57" Type="http://schemas.openxmlformats.org/officeDocument/2006/relationships/image" Target="../media/image222.png"/><Relationship Id="rId56" Type="http://schemas.openxmlformats.org/officeDocument/2006/relationships/image" Target="../media/image223.png"/><Relationship Id="rId59" Type="http://schemas.openxmlformats.org/officeDocument/2006/relationships/image" Target="../media/image220.png"/><Relationship Id="rId58" Type="http://schemas.openxmlformats.org/officeDocument/2006/relationships/image" Target="../media/image2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290.png"/><Relationship Id="rId4" Type="http://schemas.openxmlformats.org/officeDocument/2006/relationships/image" Target="../media/image293.png"/></Relationships>
</file>

<file path=ppt/slides/_rels/slide44.xml.rels><?xml version="1.0" encoding="UTF-8" standalone="yes"?><Relationships xmlns="http://schemas.openxmlformats.org/package/2006/relationships"><Relationship Id="rId20" Type="http://schemas.openxmlformats.org/officeDocument/2006/relationships/image" Target="../media/image303.png"/><Relationship Id="rId22" Type="http://schemas.openxmlformats.org/officeDocument/2006/relationships/image" Target="../media/image311.png"/><Relationship Id="rId21" Type="http://schemas.openxmlformats.org/officeDocument/2006/relationships/image" Target="../media/image305.png"/><Relationship Id="rId24" Type="http://schemas.openxmlformats.org/officeDocument/2006/relationships/image" Target="../media/image310.png"/><Relationship Id="rId23" Type="http://schemas.openxmlformats.org/officeDocument/2006/relationships/image" Target="../media/image316.png"/><Relationship Id="rId26" Type="http://schemas.openxmlformats.org/officeDocument/2006/relationships/image" Target="../media/image306.png"/><Relationship Id="rId25" Type="http://schemas.openxmlformats.org/officeDocument/2006/relationships/image" Target="../media/image302.png"/><Relationship Id="rId27" Type="http://schemas.openxmlformats.org/officeDocument/2006/relationships/image" Target="../media/image309.png"/><Relationship Id="rId11" Type="http://schemas.openxmlformats.org/officeDocument/2006/relationships/image" Target="../media/image314.png"/><Relationship Id="rId10" Type="http://schemas.openxmlformats.org/officeDocument/2006/relationships/image" Target="../media/image298.png"/><Relationship Id="rId13" Type="http://schemas.openxmlformats.org/officeDocument/2006/relationships/image" Target="../media/image301.png"/><Relationship Id="rId12" Type="http://schemas.openxmlformats.org/officeDocument/2006/relationships/image" Target="../media/image291.png"/><Relationship Id="rId15" Type="http://schemas.openxmlformats.org/officeDocument/2006/relationships/image" Target="../media/image294.png"/><Relationship Id="rId14" Type="http://schemas.openxmlformats.org/officeDocument/2006/relationships/image" Target="../media/image315.png"/><Relationship Id="rId17" Type="http://schemas.openxmlformats.org/officeDocument/2006/relationships/image" Target="../media/image297.png"/><Relationship Id="rId16" Type="http://schemas.openxmlformats.org/officeDocument/2006/relationships/image" Target="../media/image296.png"/><Relationship Id="rId19" Type="http://schemas.openxmlformats.org/officeDocument/2006/relationships/image" Target="../media/image293.png"/><Relationship Id="rId18" Type="http://schemas.openxmlformats.org/officeDocument/2006/relationships/image" Target="../media/image299.png"/><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279.png"/><Relationship Id="rId4" Type="http://schemas.openxmlformats.org/officeDocument/2006/relationships/image" Target="../media/image312.png"/><Relationship Id="rId9" Type="http://schemas.openxmlformats.org/officeDocument/2006/relationships/image" Target="../media/image290.png"/><Relationship Id="rId5" Type="http://schemas.openxmlformats.org/officeDocument/2006/relationships/image" Target="../media/image300.png"/><Relationship Id="rId6" Type="http://schemas.openxmlformats.org/officeDocument/2006/relationships/image" Target="../media/image292.png"/><Relationship Id="rId7" Type="http://schemas.openxmlformats.org/officeDocument/2006/relationships/image" Target="../media/image295.png"/><Relationship Id="rId8" Type="http://schemas.openxmlformats.org/officeDocument/2006/relationships/image" Target="../media/image3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304.png"/><Relationship Id="rId4" Type="http://schemas.openxmlformats.org/officeDocument/2006/relationships/image" Target="../media/image317.png"/><Relationship Id="rId5" Type="http://schemas.openxmlformats.org/officeDocument/2006/relationships/image" Target="../media/image30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308.png"/><Relationship Id="rId4" Type="http://schemas.openxmlformats.org/officeDocument/2006/relationships/image" Target="../media/image3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Cognizant Softvision</a:t>
            </a:r>
            <a:endParaRPr/>
          </a:p>
          <a:p>
            <a:pPr indent="0" lvl="0" marL="0" rtl="0" algn="l">
              <a:spcBef>
                <a:spcPts val="0"/>
              </a:spcBef>
              <a:spcAft>
                <a:spcPts val="0"/>
              </a:spcAft>
              <a:buNone/>
            </a:pPr>
            <a:r>
              <a:rPr lang="en"/>
              <a:t>Template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Summer Night Divider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Summer Sunset </a:t>
            </a:r>
            <a:r>
              <a:rPr lang="en"/>
              <a:t>Divider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Summer Noon </a:t>
            </a:r>
            <a:r>
              <a:rPr lang="en"/>
              <a:t>Divider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p>
            <a:pPr indent="0" lvl="0" marL="0" rtl="0" algn="l">
              <a:spcBef>
                <a:spcPts val="0"/>
              </a:spcBef>
              <a:spcAft>
                <a:spcPts val="0"/>
              </a:spcAft>
              <a:buNone/>
            </a:pPr>
            <a:r>
              <a:rPr lang="en"/>
              <a:t>Divider or quote Slide</a:t>
            </a:r>
            <a:endParaRPr/>
          </a:p>
          <a:p>
            <a:pPr indent="0" lvl="0" marL="0" rtl="0" algn="l">
              <a:spcBef>
                <a:spcPts val="0"/>
              </a:spcBef>
              <a:spcAft>
                <a:spcPts val="0"/>
              </a:spcAft>
              <a:buNone/>
            </a:pPr>
            <a:r>
              <a:rPr lang="en"/>
              <a:t>Proxima Nova 40pt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1"/>
          <p:cNvSpPr txBox="1"/>
          <p:nvPr>
            <p:ph type="title"/>
          </p:nvPr>
        </p:nvSpPr>
        <p:spPr>
          <a:xfrm>
            <a:off x="433425" y="975300"/>
            <a:ext cx="6102300" cy="3255300"/>
          </a:xfrm>
          <a:prstGeom prst="rect">
            <a:avLst/>
          </a:prstGeom>
        </p:spPr>
        <p:txBody>
          <a:bodyPr anchorCtr="0" anchor="ctr" bIns="91425" lIns="0" spcFirstLastPara="1" rIns="137150" wrap="square" tIns="91425">
            <a:noAutofit/>
          </a:bodyPr>
          <a:lstStyle/>
          <a:p>
            <a:pPr indent="0" lvl="0" marL="0" rtl="0" algn="l">
              <a:spcBef>
                <a:spcPts val="0"/>
              </a:spcBef>
              <a:spcAft>
                <a:spcPts val="0"/>
              </a:spcAft>
              <a:buNone/>
            </a:pPr>
            <a:r>
              <a:rPr lang="en"/>
              <a:t>Divider or quote Slide</a:t>
            </a:r>
            <a:endParaRPr/>
          </a:p>
          <a:p>
            <a:pPr indent="0" lvl="0" marL="0" rtl="0" algn="l">
              <a:spcBef>
                <a:spcPts val="0"/>
              </a:spcBef>
              <a:spcAft>
                <a:spcPts val="0"/>
              </a:spcAft>
              <a:buNone/>
            </a:pPr>
            <a:r>
              <a:rPr lang="en"/>
              <a:t>Proxima Nova 40pt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p>
            <a:pPr indent="0" lvl="0" marL="0" rtl="0" algn="l">
              <a:spcBef>
                <a:spcPts val="0"/>
              </a:spcBef>
              <a:spcAft>
                <a:spcPts val="0"/>
              </a:spcAft>
              <a:buNone/>
            </a:pPr>
            <a:r>
              <a:rPr lang="en"/>
              <a:t>Divider or quote Slide</a:t>
            </a:r>
            <a:endParaRPr/>
          </a:p>
          <a:p>
            <a:pPr indent="0" lvl="0" marL="0" rtl="0" algn="l">
              <a:spcBef>
                <a:spcPts val="0"/>
              </a:spcBef>
              <a:spcAft>
                <a:spcPts val="0"/>
              </a:spcAft>
              <a:buNone/>
            </a:pPr>
            <a:r>
              <a:rPr lang="en"/>
              <a:t>Proxima Nova 40pt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p>
            <a:pPr indent="0" lvl="0" marL="0" rtl="0" algn="l">
              <a:spcBef>
                <a:spcPts val="0"/>
              </a:spcBef>
              <a:spcAft>
                <a:spcPts val="0"/>
              </a:spcAft>
              <a:buNone/>
            </a:pPr>
            <a:r>
              <a:rPr lang="en"/>
              <a:t>Divider or quote Slide</a:t>
            </a:r>
            <a:endParaRPr/>
          </a:p>
          <a:p>
            <a:pPr indent="0" lvl="0" marL="0" rtl="0" algn="l">
              <a:spcBef>
                <a:spcPts val="0"/>
              </a:spcBef>
              <a:spcAft>
                <a:spcPts val="0"/>
              </a:spcAft>
              <a:buNone/>
            </a:pPr>
            <a:r>
              <a:rPr lang="en"/>
              <a:t>Proxima Nova 40pt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p>
            <a:pPr indent="0" lvl="0" marL="0" rtl="0" algn="l">
              <a:spcBef>
                <a:spcPts val="0"/>
              </a:spcBef>
              <a:spcAft>
                <a:spcPts val="0"/>
              </a:spcAft>
              <a:buNone/>
            </a:pPr>
            <a:r>
              <a:rPr lang="en"/>
              <a:t>Divider or quote Slide</a:t>
            </a:r>
            <a:endParaRPr/>
          </a:p>
          <a:p>
            <a:pPr indent="0" lvl="0" marL="0" rtl="0" algn="l">
              <a:spcBef>
                <a:spcPts val="0"/>
              </a:spcBef>
              <a:spcAft>
                <a:spcPts val="0"/>
              </a:spcAft>
              <a:buNone/>
            </a:pPr>
            <a:r>
              <a:rPr lang="en"/>
              <a:t>Proxima Nova 40pt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type="title"/>
          </p:nvPr>
        </p:nvSpPr>
        <p:spPr>
          <a:xfrm>
            <a:off x="309150" y="982375"/>
            <a:ext cx="84375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Quote Slide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6"/>
          <p:cNvSpPr txBox="1"/>
          <p:nvPr>
            <p:ph type="title"/>
          </p:nvPr>
        </p:nvSpPr>
        <p:spPr>
          <a:xfrm>
            <a:off x="309150" y="982375"/>
            <a:ext cx="84375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Quote Slide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Template Usage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Agenda</a:t>
            </a:r>
            <a:endParaRPr/>
          </a:p>
        </p:txBody>
      </p:sp>
      <p:sp>
        <p:nvSpPr>
          <p:cNvPr id="353" name="Google Shape;353;p47"/>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graphicFrame>
        <p:nvGraphicFramePr>
          <p:cNvPr id="354" name="Google Shape;354;p47"/>
          <p:cNvGraphicFramePr/>
          <p:nvPr/>
        </p:nvGraphicFramePr>
        <p:xfrm>
          <a:off x="412288" y="844225"/>
          <a:ext cx="3000000" cy="3000000"/>
        </p:xfrm>
        <a:graphic>
          <a:graphicData uri="http://schemas.openxmlformats.org/drawingml/2006/table">
            <a:tbl>
              <a:tblPr>
                <a:noFill/>
                <a:tableStyleId>{AA30EC8B-BD9B-4DEE-A0A1-DD68982E763F}</a:tableStyleId>
              </a:tblPr>
              <a:tblGrid>
                <a:gridCol w="802675"/>
                <a:gridCol w="1235400"/>
                <a:gridCol w="6296425"/>
              </a:tblGrid>
              <a:tr h="542550">
                <a:tc>
                  <a:txBody>
                    <a:bodyPr/>
                    <a:lstStyle/>
                    <a:p>
                      <a:pPr indent="0" lvl="0" marL="0" rtl="0" algn="l">
                        <a:spcBef>
                          <a:spcPts val="0"/>
                        </a:spcBef>
                        <a:spcAft>
                          <a:spcPts val="0"/>
                        </a:spcAft>
                        <a:buNone/>
                      </a:pPr>
                      <a:r>
                        <a:rPr b="1" lang="en" sz="3000">
                          <a:latin typeface="Proxima Nova"/>
                          <a:ea typeface="Proxima Nova"/>
                          <a:cs typeface="Proxima Nova"/>
                          <a:sym typeface="Proxima Nova"/>
                        </a:rPr>
                        <a:t>01</a:t>
                      </a:r>
                      <a:endParaRPr b="1" sz="3000">
                        <a:latin typeface="Proxima Nova"/>
                        <a:ea typeface="Proxima Nova"/>
                        <a:cs typeface="Proxima Nova"/>
                        <a:sym typeface="Proxima Nova"/>
                      </a:endParaRPr>
                    </a:p>
                  </a:txBody>
                  <a:tcPr marT="91425"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Proxima Nova"/>
                          <a:ea typeface="Proxima Nova"/>
                          <a:cs typeface="Proxima Nova"/>
                          <a:sym typeface="Proxima Nova"/>
                        </a:rPr>
                        <a:t>Main Title</a:t>
                      </a:r>
                      <a:endParaRPr b="1"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Subtopic</a:t>
                      </a:r>
                      <a:endParaRPr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r h="542550">
                <a:tc>
                  <a:txBody>
                    <a:bodyPr/>
                    <a:lstStyle/>
                    <a:p>
                      <a:pPr indent="0" lvl="0" marL="0" rtl="0" algn="l">
                        <a:spcBef>
                          <a:spcPts val="0"/>
                        </a:spcBef>
                        <a:spcAft>
                          <a:spcPts val="0"/>
                        </a:spcAft>
                        <a:buNone/>
                      </a:pPr>
                      <a:r>
                        <a:t/>
                      </a:r>
                      <a:endParaRPr b="1" sz="3000">
                        <a:latin typeface="Proxima Nova"/>
                        <a:ea typeface="Proxima Nova"/>
                        <a:cs typeface="Proxima Nova"/>
                        <a:sym typeface="Proxima Nova"/>
                      </a:endParaRPr>
                    </a:p>
                  </a:txBody>
                  <a:tcPr marT="91425"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Subtopic</a:t>
                      </a:r>
                      <a:endParaRPr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42550">
                <a:tc>
                  <a:txBody>
                    <a:bodyPr/>
                    <a:lstStyle/>
                    <a:p>
                      <a:pPr indent="0" lvl="0" marL="0" rtl="0" algn="l">
                        <a:spcBef>
                          <a:spcPts val="0"/>
                        </a:spcBef>
                        <a:spcAft>
                          <a:spcPts val="0"/>
                        </a:spcAft>
                        <a:buNone/>
                      </a:pPr>
                      <a:r>
                        <a:rPr b="1" lang="en" sz="3000">
                          <a:latin typeface="Proxima Nova"/>
                          <a:ea typeface="Proxima Nova"/>
                          <a:cs typeface="Proxima Nova"/>
                          <a:sym typeface="Proxima Nova"/>
                        </a:rPr>
                        <a:t>02</a:t>
                      </a:r>
                      <a:endParaRPr b="1" sz="3000">
                        <a:latin typeface="Proxima Nova"/>
                        <a:ea typeface="Proxima Nova"/>
                        <a:cs typeface="Proxima Nova"/>
                        <a:sym typeface="Proxima Nova"/>
                      </a:endParaRPr>
                    </a:p>
                  </a:txBody>
                  <a:tcPr marT="91425"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b="1" lang="en" sz="1200">
                          <a:latin typeface="Proxima Nova"/>
                          <a:ea typeface="Proxima Nova"/>
                          <a:cs typeface="Proxima Nova"/>
                          <a:sym typeface="Proxima Nova"/>
                        </a:rPr>
                        <a:t>Main Title</a:t>
                      </a:r>
                      <a:endParaRPr b="1"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Subtopic</a:t>
                      </a:r>
                      <a:endParaRPr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2550">
                <a:tc>
                  <a:txBody>
                    <a:bodyPr/>
                    <a:lstStyle/>
                    <a:p>
                      <a:pPr indent="0" lvl="0" marL="0" rtl="0" algn="l">
                        <a:spcBef>
                          <a:spcPts val="0"/>
                        </a:spcBef>
                        <a:spcAft>
                          <a:spcPts val="0"/>
                        </a:spcAft>
                        <a:buNone/>
                      </a:pPr>
                      <a:r>
                        <a:t/>
                      </a:r>
                      <a:endParaRPr b="1" sz="3000">
                        <a:latin typeface="Proxima Nova"/>
                        <a:ea typeface="Proxima Nova"/>
                        <a:cs typeface="Proxima Nova"/>
                        <a:sym typeface="Proxima Nova"/>
                      </a:endParaRPr>
                    </a:p>
                  </a:txBody>
                  <a:tcPr marT="91425"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Subtopic</a:t>
                      </a:r>
                      <a:endParaRPr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42550">
                <a:tc>
                  <a:txBody>
                    <a:bodyPr/>
                    <a:lstStyle/>
                    <a:p>
                      <a:pPr indent="0" lvl="0" marL="0" rtl="0" algn="l">
                        <a:spcBef>
                          <a:spcPts val="0"/>
                        </a:spcBef>
                        <a:spcAft>
                          <a:spcPts val="0"/>
                        </a:spcAft>
                        <a:buNone/>
                      </a:pPr>
                      <a:r>
                        <a:rPr b="1" lang="en" sz="3000">
                          <a:latin typeface="Proxima Nova"/>
                          <a:ea typeface="Proxima Nova"/>
                          <a:cs typeface="Proxima Nova"/>
                          <a:sym typeface="Proxima Nova"/>
                        </a:rPr>
                        <a:t>03</a:t>
                      </a:r>
                      <a:endParaRPr b="1" sz="3000">
                        <a:latin typeface="Proxima Nova"/>
                        <a:ea typeface="Proxima Nova"/>
                        <a:cs typeface="Proxima Nova"/>
                        <a:sym typeface="Proxima Nova"/>
                      </a:endParaRPr>
                    </a:p>
                  </a:txBody>
                  <a:tcPr marT="91425"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b="1" lang="en" sz="1200">
                          <a:latin typeface="Proxima Nova"/>
                          <a:ea typeface="Proxima Nova"/>
                          <a:cs typeface="Proxima Nova"/>
                          <a:sym typeface="Proxima Nova"/>
                        </a:rPr>
                        <a:t>Main Title</a:t>
                      </a:r>
                      <a:endParaRPr b="1"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Subtopic</a:t>
                      </a:r>
                      <a:endParaRPr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7600">
                <a:tc>
                  <a:txBody>
                    <a:bodyPr/>
                    <a:lstStyle/>
                    <a:p>
                      <a:pPr indent="0" lvl="0" marL="0" rtl="0" algn="l">
                        <a:spcBef>
                          <a:spcPts val="0"/>
                        </a:spcBef>
                        <a:spcAft>
                          <a:spcPts val="0"/>
                        </a:spcAft>
                        <a:buNone/>
                      </a:pPr>
                      <a:r>
                        <a:t/>
                      </a:r>
                      <a:endParaRPr b="1" sz="3000">
                        <a:latin typeface="Proxima Nova"/>
                        <a:ea typeface="Proxima Nova"/>
                        <a:cs typeface="Proxima Nova"/>
                        <a:sym typeface="Proxima Nova"/>
                      </a:endParaRPr>
                    </a:p>
                  </a:txBody>
                  <a:tcPr marT="91425"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Subtopic</a:t>
                      </a:r>
                      <a:endParaRPr sz="12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Agenda</a:t>
            </a:r>
            <a:endParaRPr/>
          </a:p>
        </p:txBody>
      </p:sp>
      <p:sp>
        <p:nvSpPr>
          <p:cNvPr id="360" name="Google Shape;360;p48"/>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61" name="Google Shape;361;p48"/>
          <p:cNvSpPr txBox="1"/>
          <p:nvPr/>
        </p:nvSpPr>
        <p:spPr>
          <a:xfrm>
            <a:off x="419100" y="837675"/>
            <a:ext cx="8305800" cy="3734100"/>
          </a:xfrm>
          <a:prstGeom prst="rect">
            <a:avLst/>
          </a:prstGeom>
          <a:noFill/>
          <a:ln>
            <a:noFill/>
          </a:ln>
        </p:spPr>
        <p:txBody>
          <a:bodyPr anchorCtr="0" anchor="t" bIns="0" lIns="91425" spcFirstLastPara="1" rIns="0" wrap="square" tIns="0">
            <a:noAutofit/>
          </a:bodyPr>
          <a:lstStyle/>
          <a:p>
            <a:pPr indent="-370332" lvl="0" marL="374904" rtl="0" algn="l">
              <a:spcBef>
                <a:spcPts val="0"/>
              </a:spcBef>
              <a:spcAft>
                <a:spcPts val="0"/>
              </a:spcAft>
              <a:buClr>
                <a:schemeClr val="dk1"/>
              </a:buClr>
              <a:buSzPts val="1800"/>
              <a:buFont typeface="Proxima Nova Extrabold"/>
              <a:buAutoNum type="arabicPeriod"/>
            </a:pPr>
            <a:r>
              <a:rPr b="1" lang="en" sz="1000">
                <a:solidFill>
                  <a:schemeClr val="dk1"/>
                </a:solidFill>
                <a:latin typeface="Proxima Nova"/>
                <a:ea typeface="Proxima Nova"/>
                <a:cs typeface="Proxima Nova"/>
                <a:sym typeface="Proxima Nova"/>
              </a:rPr>
              <a:t>This is an agenda slide. This slide is not for use as a standard slide. Use the appropriate slide layouts for standard slides.</a:t>
            </a:r>
            <a:endParaRPr b="1" sz="1000">
              <a:solidFill>
                <a:schemeClr val="dk1"/>
              </a:solidFill>
              <a:latin typeface="Proxima Nova"/>
              <a:ea typeface="Proxima Nova"/>
              <a:cs typeface="Proxima Nova"/>
              <a:sym typeface="Proxima Nova"/>
            </a:endParaRPr>
          </a:p>
          <a:p>
            <a:pPr indent="-370332" lvl="0" marL="374904" rtl="0" algn="l">
              <a:spcBef>
                <a:spcPts val="600"/>
              </a:spcBef>
              <a:spcAft>
                <a:spcPts val="0"/>
              </a:spcAft>
              <a:buClr>
                <a:schemeClr val="dk1"/>
              </a:buClr>
              <a:buSzPts val="1800"/>
              <a:buFont typeface="Proxima Nova Extrabold"/>
              <a:buAutoNum type="arabicPeriod"/>
            </a:pPr>
            <a:r>
              <a:rPr b="1" lang="en" sz="1000">
                <a:solidFill>
                  <a:schemeClr val="dk1"/>
                </a:solidFill>
                <a:latin typeface="Proxima Nova"/>
                <a:ea typeface="Proxima Nova"/>
                <a:cs typeface="Proxima Nova"/>
                <a:sym typeface="Proxima Nova"/>
              </a:rPr>
              <a:t>Agenda item in 1</a:t>
            </a:r>
            <a:r>
              <a:rPr b="1" lang="en" sz="1000">
                <a:solidFill>
                  <a:schemeClr val="dk1"/>
                </a:solidFill>
                <a:latin typeface="Proxima Nova"/>
                <a:ea typeface="Proxima Nova"/>
                <a:cs typeface="Proxima Nova"/>
                <a:sym typeface="Proxima Nova"/>
              </a:rPr>
              <a:t>2</a:t>
            </a:r>
            <a:r>
              <a:rPr b="1" lang="en" sz="1000">
                <a:solidFill>
                  <a:schemeClr val="dk1"/>
                </a:solidFill>
                <a:latin typeface="Proxima Nova"/>
                <a:ea typeface="Proxima Nova"/>
                <a:cs typeface="Proxima Nova"/>
                <a:sym typeface="Proxima Nova"/>
              </a:rPr>
              <a:t>pt, </a:t>
            </a:r>
            <a:r>
              <a:rPr b="1" lang="en" sz="1000">
                <a:solidFill>
                  <a:schemeClr val="dk1"/>
                </a:solidFill>
                <a:latin typeface="Proxima Nova"/>
                <a:ea typeface="Proxima Nova"/>
                <a:cs typeface="Proxima Nova"/>
                <a:sym typeface="Proxima Nova"/>
              </a:rPr>
              <a:t>black</a:t>
            </a:r>
            <a:br>
              <a:rPr lang="en" sz="1000">
                <a:solidFill>
                  <a:srgbClr val="000000"/>
                </a:solidFill>
                <a:latin typeface="Proxima Nova"/>
                <a:ea typeface="Proxima Nova"/>
                <a:cs typeface="Proxima Nova"/>
                <a:sym typeface="Proxima Nova"/>
              </a:rPr>
            </a:br>
            <a:r>
              <a:rPr lang="en" sz="1000">
                <a:solidFill>
                  <a:srgbClr val="9F9F9F"/>
                </a:solidFill>
                <a:latin typeface="Proxima Nova"/>
                <a:ea typeface="Proxima Nova"/>
                <a:cs typeface="Proxima Nova"/>
                <a:sym typeface="Proxima Nova"/>
              </a:rPr>
              <a:t>Content in 10pt</a:t>
            </a:r>
            <a:endParaRPr sz="1000">
              <a:solidFill>
                <a:srgbClr val="000000"/>
              </a:solidFill>
              <a:latin typeface="Proxima Nova"/>
              <a:ea typeface="Proxima Nova"/>
              <a:cs typeface="Proxima Nova"/>
              <a:sym typeface="Proxima Nova"/>
            </a:endParaRPr>
          </a:p>
          <a:p>
            <a:pPr indent="-370332" lvl="0" marL="374904" rtl="0" algn="l">
              <a:spcBef>
                <a:spcPts val="600"/>
              </a:spcBef>
              <a:spcAft>
                <a:spcPts val="0"/>
              </a:spcAft>
              <a:buClr>
                <a:schemeClr val="dk1"/>
              </a:buClr>
              <a:buSzPts val="1800"/>
              <a:buFont typeface="Proxima Nova Extrabold"/>
              <a:buAutoNum type="arabicPeriod"/>
            </a:pPr>
            <a:r>
              <a:rPr b="1" lang="en" sz="1000">
                <a:solidFill>
                  <a:schemeClr val="dk1"/>
                </a:solidFill>
                <a:latin typeface="Proxima Nova"/>
                <a:ea typeface="Proxima Nova"/>
                <a:cs typeface="Proxima Nova"/>
                <a:sym typeface="Proxima Nova"/>
              </a:rPr>
              <a:t>Agenda item in 12pt, black</a:t>
            </a:r>
            <a:br>
              <a:rPr lang="en" sz="1000">
                <a:solidFill>
                  <a:srgbClr val="000000"/>
                </a:solidFill>
                <a:latin typeface="Proxima Nova"/>
                <a:ea typeface="Proxima Nova"/>
                <a:cs typeface="Proxima Nova"/>
                <a:sym typeface="Proxima Nova"/>
              </a:rPr>
            </a:br>
            <a:r>
              <a:rPr lang="en" sz="1000">
                <a:solidFill>
                  <a:srgbClr val="9F9F9F"/>
                </a:solidFill>
                <a:latin typeface="Proxima Nova"/>
                <a:ea typeface="Proxima Nova"/>
                <a:cs typeface="Proxima Nova"/>
                <a:sym typeface="Proxima Nova"/>
              </a:rPr>
              <a:t>Content in 14pt</a:t>
            </a:r>
            <a:endParaRPr sz="1000">
              <a:solidFill>
                <a:srgbClr val="9F9F9F"/>
              </a:solidFill>
              <a:latin typeface="Proxima Nova"/>
              <a:ea typeface="Proxima Nova"/>
              <a:cs typeface="Proxima Nova"/>
              <a:sym typeface="Proxima Nova"/>
            </a:endParaRPr>
          </a:p>
          <a:p>
            <a:pPr indent="-370332" lvl="0" marL="374904" rtl="0" algn="l">
              <a:spcBef>
                <a:spcPts val="600"/>
              </a:spcBef>
              <a:spcAft>
                <a:spcPts val="0"/>
              </a:spcAft>
              <a:buClr>
                <a:schemeClr val="dk1"/>
              </a:buClr>
              <a:buSzPts val="1800"/>
              <a:buFont typeface="Proxima Nova Extrabold"/>
              <a:buAutoNum type="arabicPeriod"/>
            </a:pPr>
            <a:r>
              <a:rPr b="1" lang="en" sz="1000">
                <a:solidFill>
                  <a:schemeClr val="dk1"/>
                </a:solidFill>
                <a:latin typeface="Proxima Nova"/>
                <a:ea typeface="Proxima Nova"/>
                <a:cs typeface="Proxima Nova"/>
                <a:sym typeface="Proxima Nova"/>
              </a:rPr>
              <a:t>Agenda item in 12pt, black</a:t>
            </a:r>
            <a:br>
              <a:rPr lang="en" sz="1000">
                <a:solidFill>
                  <a:schemeClr val="dk1"/>
                </a:solidFill>
                <a:latin typeface="Proxima Nova"/>
                <a:ea typeface="Proxima Nova"/>
                <a:cs typeface="Proxima Nova"/>
                <a:sym typeface="Proxima Nova"/>
              </a:rPr>
            </a:br>
            <a:r>
              <a:rPr lang="en" sz="1000">
                <a:solidFill>
                  <a:srgbClr val="9F9F9F"/>
                </a:solidFill>
                <a:latin typeface="Proxima Nova"/>
                <a:ea typeface="Proxima Nova"/>
                <a:cs typeface="Proxima Nova"/>
                <a:sym typeface="Proxima Nova"/>
              </a:rPr>
              <a:t>Content in 14pt</a:t>
            </a:r>
            <a:endParaRPr sz="1000">
              <a:solidFill>
                <a:srgbClr val="9F9F9F"/>
              </a:solidFill>
              <a:latin typeface="Proxima Nova"/>
              <a:ea typeface="Proxima Nova"/>
              <a:cs typeface="Proxima Nova"/>
              <a:sym typeface="Proxima Nova"/>
            </a:endParaRPr>
          </a:p>
          <a:p>
            <a:pPr indent="-370332" lvl="0" marL="374904" rtl="0" algn="l">
              <a:spcBef>
                <a:spcPts val="600"/>
              </a:spcBef>
              <a:spcAft>
                <a:spcPts val="0"/>
              </a:spcAft>
              <a:buClr>
                <a:schemeClr val="dk1"/>
              </a:buClr>
              <a:buSzPts val="1800"/>
              <a:buFont typeface="Proxima Nova Extrabold"/>
              <a:buAutoNum type="arabicPeriod"/>
            </a:pPr>
            <a:r>
              <a:rPr b="1" lang="en" sz="1000">
                <a:solidFill>
                  <a:schemeClr val="dk1"/>
                </a:solidFill>
                <a:latin typeface="Proxima Nova"/>
                <a:ea typeface="Proxima Nova"/>
                <a:cs typeface="Proxima Nova"/>
                <a:sym typeface="Proxima Nova"/>
              </a:rPr>
              <a:t>Agenda item in 12pt, black</a:t>
            </a:r>
            <a:br>
              <a:rPr lang="en" sz="1000">
                <a:solidFill>
                  <a:schemeClr val="dk1"/>
                </a:solidFill>
                <a:latin typeface="Proxima Nova"/>
                <a:ea typeface="Proxima Nova"/>
                <a:cs typeface="Proxima Nova"/>
                <a:sym typeface="Proxima Nova"/>
              </a:rPr>
            </a:br>
            <a:r>
              <a:rPr lang="en" sz="1000">
                <a:solidFill>
                  <a:srgbClr val="9F9F9F"/>
                </a:solidFill>
                <a:latin typeface="Proxima Nova"/>
                <a:ea typeface="Proxima Nova"/>
                <a:cs typeface="Proxima Nova"/>
                <a:sym typeface="Proxima Nova"/>
              </a:rPr>
              <a:t>Content in 14pt</a:t>
            </a:r>
            <a:endParaRPr sz="1000">
              <a:solidFill>
                <a:srgbClr val="9F9F9F"/>
              </a:solidFill>
              <a:latin typeface="Proxima Nova"/>
              <a:ea typeface="Proxima Nova"/>
              <a:cs typeface="Proxima Nova"/>
              <a:sym typeface="Proxima Nova"/>
            </a:endParaRPr>
          </a:p>
          <a:p>
            <a:pPr indent="-370332" lvl="0" marL="374904" rtl="0" algn="l">
              <a:spcBef>
                <a:spcPts val="600"/>
              </a:spcBef>
              <a:spcAft>
                <a:spcPts val="0"/>
              </a:spcAft>
              <a:buClr>
                <a:schemeClr val="dk1"/>
              </a:buClr>
              <a:buSzPts val="1800"/>
              <a:buFont typeface="Proxima Nova Extrabold"/>
              <a:buAutoNum type="arabicPeriod"/>
            </a:pPr>
            <a:r>
              <a:rPr b="1" lang="en" sz="1000">
                <a:solidFill>
                  <a:schemeClr val="dk1"/>
                </a:solidFill>
                <a:latin typeface="Proxima Nova"/>
                <a:ea typeface="Proxima Nova"/>
                <a:cs typeface="Proxima Nova"/>
                <a:sym typeface="Proxima Nova"/>
              </a:rPr>
              <a:t>Agenda item in 12pt, black</a:t>
            </a:r>
            <a:br>
              <a:rPr lang="en" sz="1000">
                <a:solidFill>
                  <a:schemeClr val="dk1"/>
                </a:solidFill>
                <a:latin typeface="Proxima Nova"/>
                <a:ea typeface="Proxima Nova"/>
                <a:cs typeface="Proxima Nova"/>
                <a:sym typeface="Proxima Nova"/>
              </a:rPr>
            </a:br>
            <a:r>
              <a:rPr lang="en" sz="1000">
                <a:solidFill>
                  <a:srgbClr val="9F9F9F"/>
                </a:solidFill>
                <a:latin typeface="Proxima Nova"/>
                <a:ea typeface="Proxima Nova"/>
                <a:cs typeface="Proxima Nova"/>
                <a:sym typeface="Proxima Nova"/>
              </a:rPr>
              <a:t>Content in 14pt</a:t>
            </a:r>
            <a:endParaRPr sz="1000">
              <a:solidFill>
                <a:srgbClr val="9F9F9F"/>
              </a:solidFill>
              <a:latin typeface="Proxima Nova"/>
              <a:ea typeface="Proxima Nova"/>
              <a:cs typeface="Proxima Nova"/>
              <a:sym typeface="Proxima Nova"/>
            </a:endParaRPr>
          </a:p>
          <a:p>
            <a:pPr indent="-370332" lvl="0" marL="374904" rtl="0" algn="l">
              <a:spcBef>
                <a:spcPts val="600"/>
              </a:spcBef>
              <a:spcAft>
                <a:spcPts val="0"/>
              </a:spcAft>
              <a:buClr>
                <a:schemeClr val="dk1"/>
              </a:buClr>
              <a:buSzPts val="1800"/>
              <a:buFont typeface="Proxima Nova Extrabold"/>
              <a:buAutoNum type="arabicPeriod"/>
            </a:pPr>
            <a:r>
              <a:rPr b="1" lang="en" sz="1000">
                <a:solidFill>
                  <a:schemeClr val="dk1"/>
                </a:solidFill>
                <a:latin typeface="Proxima Nova"/>
                <a:ea typeface="Proxima Nova"/>
                <a:cs typeface="Proxima Nova"/>
                <a:sym typeface="Proxima Nova"/>
              </a:rPr>
              <a:t>Agenda item in 12pt, black</a:t>
            </a:r>
            <a:br>
              <a:rPr lang="en" sz="1000">
                <a:solidFill>
                  <a:schemeClr val="dk1"/>
                </a:solidFill>
                <a:latin typeface="Proxima Nova"/>
                <a:ea typeface="Proxima Nova"/>
                <a:cs typeface="Proxima Nova"/>
                <a:sym typeface="Proxima Nova"/>
              </a:rPr>
            </a:br>
            <a:r>
              <a:rPr lang="en" sz="1000">
                <a:solidFill>
                  <a:srgbClr val="9F9F9F"/>
                </a:solidFill>
                <a:latin typeface="Proxima Nova"/>
                <a:ea typeface="Proxima Nova"/>
                <a:cs typeface="Proxima Nova"/>
                <a:sym typeface="Proxima Nova"/>
              </a:rPr>
              <a:t>Content in 14pt</a:t>
            </a:r>
            <a:endParaRPr sz="1000">
              <a:solidFill>
                <a:srgbClr val="9F9F9F"/>
              </a:solidFill>
              <a:latin typeface="Proxima Nova"/>
              <a:ea typeface="Proxima Nova"/>
              <a:cs typeface="Proxima Nova"/>
              <a:sym typeface="Proxima Nova"/>
            </a:endParaRPr>
          </a:p>
          <a:p>
            <a:pPr indent="0" lvl="0" marL="0" rtl="0" algn="l">
              <a:spcBef>
                <a:spcPts val="600"/>
              </a:spcBef>
              <a:spcAft>
                <a:spcPts val="0"/>
              </a:spcAft>
              <a:buNone/>
            </a:pPr>
            <a:r>
              <a:t/>
            </a:r>
            <a:endParaRPr sz="1000">
              <a:solidFill>
                <a:srgbClr val="000000"/>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9"/>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368" name="Google Shape;368;p49"/>
          <p:cNvGrpSpPr/>
          <p:nvPr/>
        </p:nvGrpSpPr>
        <p:grpSpPr>
          <a:xfrm>
            <a:off x="3037895" y="839137"/>
            <a:ext cx="5712545" cy="3770413"/>
            <a:chOff x="2993500" y="528850"/>
            <a:chExt cx="5728585" cy="3781000"/>
          </a:xfrm>
        </p:grpSpPr>
        <p:pic>
          <p:nvPicPr>
            <p:cNvPr id="369" name="Google Shape;369;p49"/>
            <p:cNvPicPr preferRelativeResize="0"/>
            <p:nvPr/>
          </p:nvPicPr>
          <p:blipFill rotWithShape="1">
            <a:blip r:embed="rId3">
              <a:alphaModFix/>
            </a:blip>
            <a:srcRect b="6235" l="0" r="0" t="8817"/>
            <a:stretch/>
          </p:blipFill>
          <p:spPr>
            <a:xfrm>
              <a:off x="4939653" y="3410935"/>
              <a:ext cx="1850212" cy="875554"/>
            </a:xfrm>
            <a:prstGeom prst="rect">
              <a:avLst/>
            </a:prstGeom>
            <a:noFill/>
            <a:ln>
              <a:noFill/>
            </a:ln>
          </p:spPr>
        </p:pic>
        <p:pic>
          <p:nvPicPr>
            <p:cNvPr id="370" name="Google Shape;370;p49"/>
            <p:cNvPicPr preferRelativeResize="0"/>
            <p:nvPr/>
          </p:nvPicPr>
          <p:blipFill rotWithShape="1">
            <a:blip r:embed="rId4">
              <a:alphaModFix/>
            </a:blip>
            <a:srcRect b="11287" l="28257" r="23904" t="11295"/>
            <a:stretch/>
          </p:blipFill>
          <p:spPr>
            <a:xfrm>
              <a:off x="6871873" y="543084"/>
              <a:ext cx="885048" cy="875552"/>
            </a:xfrm>
            <a:prstGeom prst="rect">
              <a:avLst/>
            </a:prstGeom>
            <a:noFill/>
            <a:ln>
              <a:noFill/>
            </a:ln>
          </p:spPr>
        </p:pic>
        <p:pic>
          <p:nvPicPr>
            <p:cNvPr id="371" name="Google Shape;371;p49"/>
            <p:cNvPicPr preferRelativeResize="0"/>
            <p:nvPr/>
          </p:nvPicPr>
          <p:blipFill rotWithShape="1">
            <a:blip r:embed="rId5">
              <a:alphaModFix/>
            </a:blip>
            <a:srcRect b="0" l="5174" r="28056" t="0"/>
            <a:stretch/>
          </p:blipFill>
          <p:spPr>
            <a:xfrm>
              <a:off x="5910473" y="2439719"/>
              <a:ext cx="863912" cy="862290"/>
            </a:xfrm>
            <a:prstGeom prst="rect">
              <a:avLst/>
            </a:prstGeom>
            <a:noFill/>
            <a:ln>
              <a:noFill/>
            </a:ln>
          </p:spPr>
        </p:pic>
        <p:pic>
          <p:nvPicPr>
            <p:cNvPr id="372" name="Google Shape;372;p49"/>
            <p:cNvPicPr preferRelativeResize="0"/>
            <p:nvPr/>
          </p:nvPicPr>
          <p:blipFill rotWithShape="1">
            <a:blip r:embed="rId6">
              <a:alphaModFix/>
            </a:blip>
            <a:srcRect b="0" l="13885" r="19964" t="0"/>
            <a:stretch/>
          </p:blipFill>
          <p:spPr>
            <a:xfrm>
              <a:off x="4945916" y="528850"/>
              <a:ext cx="1828468" cy="1846769"/>
            </a:xfrm>
            <a:prstGeom prst="rect">
              <a:avLst/>
            </a:prstGeom>
            <a:noFill/>
            <a:ln>
              <a:noFill/>
            </a:ln>
          </p:spPr>
        </p:pic>
        <p:pic>
          <p:nvPicPr>
            <p:cNvPr id="373" name="Google Shape;373;p49"/>
            <p:cNvPicPr preferRelativeResize="0"/>
            <p:nvPr/>
          </p:nvPicPr>
          <p:blipFill rotWithShape="1">
            <a:blip r:embed="rId7">
              <a:alphaModFix/>
            </a:blip>
            <a:srcRect b="0" l="10211" r="17366" t="3437"/>
            <a:stretch/>
          </p:blipFill>
          <p:spPr>
            <a:xfrm>
              <a:off x="6871873" y="2439719"/>
              <a:ext cx="1850211" cy="1846768"/>
            </a:xfrm>
            <a:prstGeom prst="rect">
              <a:avLst/>
            </a:prstGeom>
            <a:noFill/>
            <a:ln>
              <a:noFill/>
            </a:ln>
          </p:spPr>
        </p:pic>
        <p:pic>
          <p:nvPicPr>
            <p:cNvPr id="374" name="Google Shape;374;p49"/>
            <p:cNvPicPr preferRelativeResize="0"/>
            <p:nvPr/>
          </p:nvPicPr>
          <p:blipFill rotWithShape="1">
            <a:blip r:embed="rId8">
              <a:alphaModFix/>
            </a:blip>
            <a:srcRect b="3273" l="0" r="0" t="25567"/>
            <a:stretch/>
          </p:blipFill>
          <p:spPr>
            <a:xfrm>
              <a:off x="6871873" y="1500347"/>
              <a:ext cx="1850210" cy="875554"/>
            </a:xfrm>
            <a:prstGeom prst="rect">
              <a:avLst/>
            </a:prstGeom>
            <a:noFill/>
            <a:ln>
              <a:noFill/>
            </a:ln>
          </p:spPr>
        </p:pic>
        <p:pic>
          <p:nvPicPr>
            <p:cNvPr id="375" name="Google Shape;375;p49"/>
            <p:cNvPicPr preferRelativeResize="0"/>
            <p:nvPr/>
          </p:nvPicPr>
          <p:blipFill rotWithShape="1">
            <a:blip r:embed="rId9">
              <a:alphaModFix/>
            </a:blip>
            <a:srcRect b="7669" l="5202" r="8374" t="8141"/>
            <a:stretch/>
          </p:blipFill>
          <p:spPr>
            <a:xfrm>
              <a:off x="7858179" y="543084"/>
              <a:ext cx="863907" cy="875553"/>
            </a:xfrm>
            <a:prstGeom prst="rect">
              <a:avLst/>
            </a:prstGeom>
            <a:noFill/>
            <a:ln>
              <a:noFill/>
            </a:ln>
          </p:spPr>
        </p:pic>
        <p:pic>
          <p:nvPicPr>
            <p:cNvPr id="376" name="Google Shape;376;p49"/>
            <p:cNvPicPr preferRelativeResize="0"/>
            <p:nvPr/>
          </p:nvPicPr>
          <p:blipFill rotWithShape="1">
            <a:blip r:embed="rId10">
              <a:alphaModFix/>
            </a:blip>
            <a:srcRect b="0" l="0" r="31214" t="0"/>
            <a:stretch/>
          </p:blipFill>
          <p:spPr>
            <a:xfrm>
              <a:off x="4945915" y="2448869"/>
              <a:ext cx="885049" cy="853139"/>
            </a:xfrm>
            <a:prstGeom prst="rect">
              <a:avLst/>
            </a:prstGeom>
            <a:noFill/>
            <a:ln>
              <a:noFill/>
            </a:ln>
          </p:spPr>
        </p:pic>
        <p:pic>
          <p:nvPicPr>
            <p:cNvPr id="377" name="Google Shape;377;p49"/>
            <p:cNvPicPr preferRelativeResize="0"/>
            <p:nvPr/>
          </p:nvPicPr>
          <p:blipFill rotWithShape="1">
            <a:blip r:embed="rId11">
              <a:alphaModFix/>
            </a:blip>
            <a:srcRect b="23963" l="0" r="0" t="5053"/>
            <a:stretch/>
          </p:blipFill>
          <p:spPr>
            <a:xfrm>
              <a:off x="2993500" y="543084"/>
              <a:ext cx="1850214" cy="875551"/>
            </a:xfrm>
            <a:prstGeom prst="rect">
              <a:avLst/>
            </a:prstGeom>
            <a:noFill/>
            <a:ln>
              <a:noFill/>
            </a:ln>
          </p:spPr>
        </p:pic>
        <p:pic>
          <p:nvPicPr>
            <p:cNvPr id="378" name="Google Shape;378;p49"/>
            <p:cNvPicPr preferRelativeResize="0"/>
            <p:nvPr/>
          </p:nvPicPr>
          <p:blipFill rotWithShape="1">
            <a:blip r:embed="rId12">
              <a:alphaModFix/>
            </a:blip>
            <a:srcRect b="20789" l="33676" r="21534" t="12769"/>
            <a:stretch/>
          </p:blipFill>
          <p:spPr>
            <a:xfrm>
              <a:off x="3966217" y="1512660"/>
              <a:ext cx="885048" cy="875553"/>
            </a:xfrm>
            <a:prstGeom prst="rect">
              <a:avLst/>
            </a:prstGeom>
            <a:noFill/>
            <a:ln>
              <a:noFill/>
            </a:ln>
          </p:spPr>
        </p:pic>
        <p:pic>
          <p:nvPicPr>
            <p:cNvPr id="379" name="Google Shape;379;p49"/>
            <p:cNvPicPr preferRelativeResize="0"/>
            <p:nvPr/>
          </p:nvPicPr>
          <p:blipFill rotWithShape="1">
            <a:blip r:embed="rId13">
              <a:alphaModFix/>
            </a:blip>
            <a:srcRect b="0" l="16656" r="16716" t="0"/>
            <a:stretch/>
          </p:blipFill>
          <p:spPr>
            <a:xfrm>
              <a:off x="2994424" y="2463080"/>
              <a:ext cx="1850208" cy="1846770"/>
            </a:xfrm>
            <a:prstGeom prst="rect">
              <a:avLst/>
            </a:prstGeom>
            <a:noFill/>
            <a:ln>
              <a:noFill/>
            </a:ln>
          </p:spPr>
        </p:pic>
        <p:pic>
          <p:nvPicPr>
            <p:cNvPr id="380" name="Google Shape;380;p49"/>
            <p:cNvPicPr preferRelativeResize="0"/>
            <p:nvPr/>
          </p:nvPicPr>
          <p:blipFill rotWithShape="1">
            <a:blip r:embed="rId14">
              <a:alphaModFix/>
            </a:blip>
            <a:srcRect b="0" l="17668" r="15072" t="0"/>
            <a:stretch/>
          </p:blipFill>
          <p:spPr>
            <a:xfrm>
              <a:off x="2993500" y="1514578"/>
              <a:ext cx="885048" cy="875552"/>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387" name="Google Shape;387;p50"/>
          <p:cNvPicPr preferRelativeResize="0"/>
          <p:nvPr/>
        </p:nvPicPr>
        <p:blipFill rotWithShape="1">
          <a:blip r:embed="rId3">
            <a:alphaModFix/>
          </a:blip>
          <a:srcRect b="17627" l="0" r="1400" t="11605"/>
          <a:stretch/>
        </p:blipFill>
        <p:spPr>
          <a:xfrm>
            <a:off x="3121950" y="844225"/>
            <a:ext cx="1849721" cy="887079"/>
          </a:xfrm>
          <a:prstGeom prst="rect">
            <a:avLst/>
          </a:prstGeom>
          <a:noFill/>
          <a:ln>
            <a:noFill/>
          </a:ln>
        </p:spPr>
      </p:pic>
      <p:pic>
        <p:nvPicPr>
          <p:cNvPr id="388" name="Google Shape;388;p50"/>
          <p:cNvPicPr preferRelativeResize="0"/>
          <p:nvPr/>
        </p:nvPicPr>
        <p:blipFill rotWithShape="1">
          <a:blip r:embed="rId4">
            <a:alphaModFix/>
          </a:blip>
          <a:srcRect b="28504" l="3976" r="884" t="623"/>
          <a:stretch/>
        </p:blipFill>
        <p:spPr>
          <a:xfrm>
            <a:off x="3121950" y="2747150"/>
            <a:ext cx="3717720" cy="1846574"/>
          </a:xfrm>
          <a:prstGeom prst="rect">
            <a:avLst/>
          </a:prstGeom>
          <a:noFill/>
          <a:ln>
            <a:noFill/>
          </a:ln>
        </p:spPr>
      </p:pic>
      <p:pic>
        <p:nvPicPr>
          <p:cNvPr id="389" name="Google Shape;389;p50"/>
          <p:cNvPicPr preferRelativeResize="0"/>
          <p:nvPr/>
        </p:nvPicPr>
        <p:blipFill rotWithShape="1">
          <a:blip r:embed="rId5">
            <a:alphaModFix/>
          </a:blip>
          <a:srcRect b="0" l="4704" r="28947" t="0"/>
          <a:stretch/>
        </p:blipFill>
        <p:spPr>
          <a:xfrm>
            <a:off x="7861861" y="844225"/>
            <a:ext cx="888588" cy="887076"/>
          </a:xfrm>
          <a:prstGeom prst="rect">
            <a:avLst/>
          </a:prstGeom>
          <a:noFill/>
          <a:ln>
            <a:noFill/>
          </a:ln>
        </p:spPr>
      </p:pic>
      <p:pic>
        <p:nvPicPr>
          <p:cNvPr id="390" name="Google Shape;390;p50"/>
          <p:cNvPicPr preferRelativeResize="0"/>
          <p:nvPr/>
        </p:nvPicPr>
        <p:blipFill rotWithShape="1">
          <a:blip r:embed="rId6">
            <a:alphaModFix/>
          </a:blip>
          <a:srcRect b="0" l="12791" r="18437" t="0"/>
          <a:stretch/>
        </p:blipFill>
        <p:spPr>
          <a:xfrm>
            <a:off x="6900725" y="2753375"/>
            <a:ext cx="1849726" cy="1834071"/>
          </a:xfrm>
          <a:prstGeom prst="rect">
            <a:avLst/>
          </a:prstGeom>
          <a:noFill/>
          <a:ln>
            <a:noFill/>
          </a:ln>
        </p:spPr>
      </p:pic>
      <p:pic>
        <p:nvPicPr>
          <p:cNvPr id="391" name="Google Shape;391;p50"/>
          <p:cNvPicPr preferRelativeResize="0"/>
          <p:nvPr/>
        </p:nvPicPr>
        <p:blipFill rotWithShape="1">
          <a:blip r:embed="rId7">
            <a:alphaModFix/>
          </a:blip>
          <a:srcRect b="21754" l="1978" r="1978" t="9160"/>
          <a:stretch/>
        </p:blipFill>
        <p:spPr>
          <a:xfrm>
            <a:off x="6900722" y="1800450"/>
            <a:ext cx="1849721" cy="887045"/>
          </a:xfrm>
          <a:prstGeom prst="rect">
            <a:avLst/>
          </a:prstGeom>
          <a:noFill/>
          <a:ln>
            <a:noFill/>
          </a:ln>
        </p:spPr>
      </p:pic>
      <p:pic>
        <p:nvPicPr>
          <p:cNvPr id="392" name="Google Shape;392;p50"/>
          <p:cNvPicPr preferRelativeResize="0"/>
          <p:nvPr/>
        </p:nvPicPr>
        <p:blipFill rotWithShape="1">
          <a:blip r:embed="rId8">
            <a:alphaModFix/>
          </a:blip>
          <a:srcRect b="0" l="17845" r="16786" t="0"/>
          <a:stretch/>
        </p:blipFill>
        <p:spPr>
          <a:xfrm>
            <a:off x="5032722" y="844225"/>
            <a:ext cx="1806948" cy="1846575"/>
          </a:xfrm>
          <a:prstGeom prst="rect">
            <a:avLst/>
          </a:prstGeom>
          <a:noFill/>
          <a:ln>
            <a:noFill/>
          </a:ln>
        </p:spPr>
      </p:pic>
      <p:pic>
        <p:nvPicPr>
          <p:cNvPr id="393" name="Google Shape;393;p50"/>
          <p:cNvPicPr preferRelativeResize="0"/>
          <p:nvPr/>
        </p:nvPicPr>
        <p:blipFill rotWithShape="1">
          <a:blip r:embed="rId9">
            <a:alphaModFix/>
          </a:blip>
          <a:srcRect b="22370" l="48703" r="11574" t="14113"/>
          <a:stretch/>
        </p:blipFill>
        <p:spPr>
          <a:xfrm>
            <a:off x="3121944" y="1800450"/>
            <a:ext cx="888599" cy="887049"/>
          </a:xfrm>
          <a:prstGeom prst="rect">
            <a:avLst/>
          </a:prstGeom>
          <a:noFill/>
          <a:ln>
            <a:noFill/>
          </a:ln>
        </p:spPr>
      </p:pic>
      <p:pic>
        <p:nvPicPr>
          <p:cNvPr id="394" name="Google Shape;394;p50"/>
          <p:cNvPicPr preferRelativeResize="0"/>
          <p:nvPr/>
        </p:nvPicPr>
        <p:blipFill rotWithShape="1">
          <a:blip r:embed="rId10">
            <a:alphaModFix/>
          </a:blip>
          <a:srcRect b="0" l="16587" r="16580" t="0"/>
          <a:stretch/>
        </p:blipFill>
        <p:spPr>
          <a:xfrm>
            <a:off x="4083432" y="1800450"/>
            <a:ext cx="888601" cy="887076"/>
          </a:xfrm>
          <a:prstGeom prst="rect">
            <a:avLst/>
          </a:prstGeom>
          <a:noFill/>
          <a:ln>
            <a:noFill/>
          </a:ln>
        </p:spPr>
      </p:pic>
      <p:pic>
        <p:nvPicPr>
          <p:cNvPr id="395" name="Google Shape;395;p50"/>
          <p:cNvPicPr preferRelativeResize="0"/>
          <p:nvPr/>
        </p:nvPicPr>
        <p:blipFill rotWithShape="1">
          <a:blip r:embed="rId11">
            <a:alphaModFix/>
          </a:blip>
          <a:srcRect b="0" l="12038" r="19832" t="0"/>
          <a:stretch/>
        </p:blipFill>
        <p:spPr>
          <a:xfrm>
            <a:off x="6897700" y="844225"/>
            <a:ext cx="888599" cy="887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1"/>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Full Image Slide</a:t>
            </a:r>
            <a:endParaRPr/>
          </a:p>
        </p:txBody>
      </p:sp>
      <p:sp>
        <p:nvSpPr>
          <p:cNvPr id="401" name="Google Shape;401;p51"/>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402" name="Google Shape;402;p51"/>
          <p:cNvPicPr preferRelativeResize="0"/>
          <p:nvPr/>
        </p:nvPicPr>
        <p:blipFill rotWithShape="1">
          <a:blip r:embed="rId3">
            <a:alphaModFix/>
          </a:blip>
          <a:srcRect b="10681" l="169" r="169" t="9003"/>
          <a:stretch/>
        </p:blipFill>
        <p:spPr>
          <a:xfrm>
            <a:off x="419100" y="837675"/>
            <a:ext cx="8305800" cy="3765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Image and Text Slide</a:t>
            </a:r>
            <a:endParaRPr/>
          </a:p>
        </p:txBody>
      </p:sp>
      <p:sp>
        <p:nvSpPr>
          <p:cNvPr id="408" name="Google Shape;408;p52"/>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409" name="Google Shape;409;p52"/>
          <p:cNvPicPr preferRelativeResize="0"/>
          <p:nvPr/>
        </p:nvPicPr>
        <p:blipFill rotWithShape="1">
          <a:blip r:embed="rId3">
            <a:alphaModFix/>
          </a:blip>
          <a:srcRect b="0" l="4061" r="4061" t="1107"/>
          <a:stretch/>
        </p:blipFill>
        <p:spPr>
          <a:xfrm>
            <a:off x="2501750" y="837675"/>
            <a:ext cx="6220200" cy="3765650"/>
          </a:xfrm>
          <a:prstGeom prst="rect">
            <a:avLst/>
          </a:prstGeom>
          <a:noFill/>
          <a:ln>
            <a:noFill/>
          </a:ln>
        </p:spPr>
      </p:pic>
      <p:graphicFrame>
        <p:nvGraphicFramePr>
          <p:cNvPr id="410" name="Google Shape;410;p52"/>
          <p:cNvGraphicFramePr/>
          <p:nvPr/>
        </p:nvGraphicFramePr>
        <p:xfrm>
          <a:off x="431492" y="989995"/>
          <a:ext cx="3000000" cy="3000000"/>
        </p:xfrm>
        <a:graphic>
          <a:graphicData uri="http://schemas.openxmlformats.org/drawingml/2006/table">
            <a:tbl>
              <a:tblPr>
                <a:noFill/>
                <a:tableStyleId>{C6625434-CFA1-49F3-9AF1-CF267C028C06}</a:tableStyleId>
              </a:tblPr>
              <a:tblGrid>
                <a:gridCol w="2070250"/>
              </a:tblGrid>
              <a:tr h="1759250">
                <a:tc>
                  <a:txBody>
                    <a:bodyPr/>
                    <a:lstStyle/>
                    <a:p>
                      <a:pPr indent="0" lvl="0" marL="0" rtl="0" algn="l">
                        <a:spcBef>
                          <a:spcPts val="0"/>
                        </a:spcBef>
                        <a:spcAft>
                          <a:spcPts val="0"/>
                        </a:spcAft>
                        <a:buNone/>
                      </a:pPr>
                      <a:r>
                        <a:rPr lang="en" sz="900">
                          <a:latin typeface="Proxima Nova Extrabold"/>
                          <a:ea typeface="Proxima Nova Extrabold"/>
                          <a:cs typeface="Proxima Nova Extrabold"/>
                          <a:sym typeface="Proxima Nova Extrabold"/>
                        </a:rPr>
                        <a:t>LOREM IPSUM DOLOR</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Donec vitae lobortis lorem. Morbi pretium vehicula libero id iaculis. </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Curabitur tempus risus felis, sit amet ullamcorper metus fringilla ac. </a:t>
                      </a:r>
                      <a:endParaRPr sz="9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rPr lang="en" sz="900">
                          <a:latin typeface="Proxima Nova Extrabold"/>
                          <a:ea typeface="Proxima Nova Extrabold"/>
                          <a:cs typeface="Proxima Nova Extrabold"/>
                          <a:sym typeface="Proxima Nova Extrabold"/>
                        </a:rPr>
                        <a:t>LOREM IPSUM DOLOR</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Donec vitae lobortis lorem. Morbi pretium vehicula libero id iaculis. </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Curabitur tempus risus felis, sit amet ullamcorper metus fringilla ac. </a:t>
                      </a:r>
                      <a:endParaRPr sz="9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11" name="Google Shape;411;p52"/>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12" name="Google Shape;412;p52"/>
          <p:cNvSpPr/>
          <p:nvPr/>
        </p:nvSpPr>
        <p:spPr>
          <a:xfrm>
            <a:off x="431500" y="2530669"/>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dk1"/>
                </a:solidFill>
              </a:rPr>
              <a:t>Image and Text Slide</a:t>
            </a:r>
            <a:endParaRPr/>
          </a:p>
        </p:txBody>
      </p:sp>
      <p:sp>
        <p:nvSpPr>
          <p:cNvPr id="418" name="Google Shape;418;p53"/>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419" name="Google Shape;419;p53"/>
          <p:cNvPicPr preferRelativeResize="0"/>
          <p:nvPr/>
        </p:nvPicPr>
        <p:blipFill rotWithShape="1">
          <a:blip r:embed="rId3">
            <a:alphaModFix/>
          </a:blip>
          <a:srcRect b="970" l="8202" r="30542" t="0"/>
          <a:stretch/>
        </p:blipFill>
        <p:spPr>
          <a:xfrm>
            <a:off x="4579300" y="837675"/>
            <a:ext cx="4140499" cy="3765650"/>
          </a:xfrm>
          <a:prstGeom prst="rect">
            <a:avLst/>
          </a:prstGeom>
          <a:noFill/>
          <a:ln>
            <a:noFill/>
          </a:ln>
        </p:spPr>
      </p:pic>
      <p:graphicFrame>
        <p:nvGraphicFramePr>
          <p:cNvPr id="420" name="Google Shape;420;p53"/>
          <p:cNvGraphicFramePr/>
          <p:nvPr/>
        </p:nvGraphicFramePr>
        <p:xfrm>
          <a:off x="431492" y="989995"/>
          <a:ext cx="3000000" cy="3000000"/>
        </p:xfrm>
        <a:graphic>
          <a:graphicData uri="http://schemas.openxmlformats.org/drawingml/2006/table">
            <a:tbl>
              <a:tblPr>
                <a:noFill/>
                <a:tableStyleId>{C6625434-CFA1-49F3-9AF1-CF267C028C06}</a:tableStyleId>
              </a:tblPr>
              <a:tblGrid>
                <a:gridCol w="2070250"/>
                <a:gridCol w="2070250"/>
              </a:tblGrid>
              <a:tr h="1759250">
                <a:tc>
                  <a:txBody>
                    <a:bodyPr/>
                    <a:lstStyle/>
                    <a:p>
                      <a:pPr indent="0" lvl="0" marL="0" rtl="0" algn="l">
                        <a:spcBef>
                          <a:spcPts val="0"/>
                        </a:spcBef>
                        <a:spcAft>
                          <a:spcPts val="0"/>
                        </a:spcAft>
                        <a:buNone/>
                      </a:pPr>
                      <a:r>
                        <a:rPr lang="en" sz="900">
                          <a:latin typeface="Proxima Nova Extrabold"/>
                          <a:ea typeface="Proxima Nova Extrabold"/>
                          <a:cs typeface="Proxima Nova Extrabold"/>
                          <a:sym typeface="Proxima Nova Extrabold"/>
                        </a:rPr>
                        <a:t>LOREM IPSUM DOLOR</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Donec vitae lobortis lorem. Morbi pretium vehicula libero id iaculis. </a:t>
                      </a:r>
                      <a:endParaRPr sz="900"/>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Extrabold"/>
                          <a:ea typeface="Proxima Nova Extrabold"/>
                          <a:cs typeface="Proxima Nova Extrabold"/>
                          <a:sym typeface="Proxima Nova Extrabold"/>
                        </a:rPr>
                        <a:t>LOREM IPSUM DOLOR</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Donec vitae lobortis lorem. Morbi pretium vehicula libero id iaculis. </a:t>
                      </a:r>
                      <a:endParaRPr sz="900"/>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rPr lang="en" sz="900">
                          <a:latin typeface="Proxima Nova Extrabold"/>
                          <a:ea typeface="Proxima Nova Extrabold"/>
                          <a:cs typeface="Proxima Nova Extrabold"/>
                          <a:sym typeface="Proxima Nova Extrabold"/>
                        </a:rPr>
                        <a:t>LOREM IPSUM DOLOR</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Donec vitae lobortis lorem. Morbi pretium vehicula libero id iaculis. </a:t>
                      </a:r>
                      <a:endParaRPr sz="900"/>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Extrabold"/>
                          <a:ea typeface="Proxima Nova Extrabold"/>
                          <a:cs typeface="Proxima Nova Extrabold"/>
                          <a:sym typeface="Proxima Nova Extrabold"/>
                        </a:rPr>
                        <a:t>LOREM IPSUM DOLOR</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Donec vitae lobortis lorem. Morbi pretium vehicula libero id iaculis. </a:t>
                      </a:r>
                      <a:endParaRPr sz="900"/>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21" name="Google Shape;421;p53"/>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22" name="Google Shape;422;p53"/>
          <p:cNvSpPr/>
          <p:nvPr/>
        </p:nvSpPr>
        <p:spPr>
          <a:xfrm>
            <a:off x="2511199"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23" name="Google Shape;423;p53"/>
          <p:cNvSpPr/>
          <p:nvPr/>
        </p:nvSpPr>
        <p:spPr>
          <a:xfrm>
            <a:off x="431500" y="2530669"/>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24" name="Google Shape;424;p53"/>
          <p:cNvSpPr/>
          <p:nvPr/>
        </p:nvSpPr>
        <p:spPr>
          <a:xfrm>
            <a:off x="2512291" y="2530669"/>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4"/>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Tables</a:t>
            </a:r>
            <a:endParaRPr/>
          </a:p>
        </p:txBody>
      </p:sp>
      <p:sp>
        <p:nvSpPr>
          <p:cNvPr id="430" name="Google Shape;430;p54"/>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graphicFrame>
        <p:nvGraphicFramePr>
          <p:cNvPr id="431" name="Google Shape;431;p54"/>
          <p:cNvGraphicFramePr/>
          <p:nvPr/>
        </p:nvGraphicFramePr>
        <p:xfrm>
          <a:off x="416819" y="844222"/>
          <a:ext cx="3000000" cy="3000000"/>
        </p:xfrm>
        <a:graphic>
          <a:graphicData uri="http://schemas.openxmlformats.org/drawingml/2006/table">
            <a:tbl>
              <a:tblPr bandRow="1" firstRow="1">
                <a:noFill/>
                <a:tableStyleId>{B060113B-BEBB-4DC3-8FD3-61236C963AFF}</a:tableStyleId>
              </a:tblPr>
              <a:tblGrid>
                <a:gridCol w="2098200"/>
                <a:gridCol w="1557950"/>
                <a:gridCol w="1557950"/>
                <a:gridCol w="1557950"/>
                <a:gridCol w="1557950"/>
              </a:tblGrid>
              <a:tr h="751800">
                <a:tc>
                  <a:txBody>
                    <a:bodyPr/>
                    <a:lstStyle/>
                    <a:p>
                      <a:pPr indent="0" lvl="0" marL="0" marR="0" rtl="0" algn="l">
                        <a:lnSpc>
                          <a:spcPct val="100000"/>
                        </a:lnSpc>
                        <a:spcBef>
                          <a:spcPts val="0"/>
                        </a:spcBef>
                        <a:spcAft>
                          <a:spcPts val="0"/>
                        </a:spcAft>
                        <a:buNone/>
                      </a:pPr>
                      <a:r>
                        <a:t/>
                      </a:r>
                      <a:endParaRPr b="0" i="0" sz="800" u="none" cap="none" strike="noStrike">
                        <a:solidFill>
                          <a:srgbClr val="212121"/>
                        </a:solidFill>
                        <a:latin typeface="Proxima Nova"/>
                        <a:ea typeface="Proxima Nova"/>
                        <a:cs typeface="Proxima Nova"/>
                        <a:sym typeface="Proxima Nova"/>
                      </a:endParaRPr>
                    </a:p>
                  </a:txBody>
                  <a:tcPr marT="90000" marB="900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0" lang="en" sz="1100">
                          <a:solidFill>
                            <a:srgbClr val="000000"/>
                          </a:solidFill>
                          <a:latin typeface="Proxima Nova Extrabold"/>
                          <a:ea typeface="Proxima Nova Extrabold"/>
                          <a:cs typeface="Proxima Nova Extrabold"/>
                          <a:sym typeface="Proxima Nova Extrabold"/>
                        </a:rPr>
                        <a:t>LOREM IPSUM</a:t>
                      </a:r>
                      <a:endParaRPr b="0" sz="1100">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0" lang="en" sz="1100">
                          <a:solidFill>
                            <a:srgbClr val="000000"/>
                          </a:solidFill>
                          <a:latin typeface="Proxima Nova Extrabold"/>
                          <a:ea typeface="Proxima Nova Extrabold"/>
                          <a:cs typeface="Proxima Nova Extrabold"/>
                          <a:sym typeface="Proxima Nova Extrabold"/>
                        </a:rPr>
                        <a:t>LOREM IPSUM</a:t>
                      </a:r>
                      <a:endParaRPr b="0" sz="1100">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0" lang="en" sz="1100">
                          <a:solidFill>
                            <a:srgbClr val="000000"/>
                          </a:solidFill>
                          <a:latin typeface="Proxima Nova Extrabold"/>
                          <a:ea typeface="Proxima Nova Extrabold"/>
                          <a:cs typeface="Proxima Nova Extrabold"/>
                          <a:sym typeface="Proxima Nova Extrabold"/>
                        </a:rPr>
                        <a:t>LOREM IPSUM</a:t>
                      </a:r>
                      <a:endParaRPr b="0" sz="1100">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0" lang="en" sz="1100">
                          <a:solidFill>
                            <a:srgbClr val="000000"/>
                          </a:solidFill>
                          <a:latin typeface="Proxima Nova Extrabold"/>
                          <a:ea typeface="Proxima Nova Extrabold"/>
                          <a:cs typeface="Proxima Nova Extrabold"/>
                          <a:sym typeface="Proxima Nova Extrabold"/>
                        </a:rPr>
                        <a:t>LOREM IPSUM</a:t>
                      </a:r>
                      <a:endParaRPr b="0" sz="1100">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r>
              <a:tr h="751800">
                <a:tc>
                  <a:txBody>
                    <a:bodyPr/>
                    <a:lstStyle/>
                    <a:p>
                      <a:pPr indent="0" lvl="0" marL="0" marR="0" rtl="0" algn="l">
                        <a:lnSpc>
                          <a:spcPct val="100000"/>
                        </a:lnSpc>
                        <a:spcBef>
                          <a:spcPts val="0"/>
                        </a:spcBef>
                        <a:spcAft>
                          <a:spcPts val="0"/>
                        </a:spcAft>
                        <a:buNone/>
                      </a:pPr>
                      <a:r>
                        <a:rPr lang="en" sz="1000">
                          <a:latin typeface="Proxima Nova Extrabold"/>
                          <a:ea typeface="Proxima Nova Extrabold"/>
                          <a:cs typeface="Proxima Nova Extrabold"/>
                          <a:sym typeface="Proxima Nova Extrabold"/>
                        </a:rPr>
                        <a:t>LOREM IPSUM</a:t>
                      </a:r>
                      <a:endParaRPr i="0" sz="1000" u="none" cap="none" strike="noStrike">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r>
              <a:tr h="751800">
                <a:tc>
                  <a:txBody>
                    <a:bodyPr/>
                    <a:lstStyle/>
                    <a:p>
                      <a:pPr indent="0" lvl="0" marL="0" rtl="0" algn="l">
                        <a:spcBef>
                          <a:spcPts val="0"/>
                        </a:spcBef>
                        <a:spcAft>
                          <a:spcPts val="0"/>
                        </a:spcAft>
                        <a:buNone/>
                      </a:pPr>
                      <a:r>
                        <a:rPr lang="en" sz="1000">
                          <a:solidFill>
                            <a:srgbClr val="212121"/>
                          </a:solidFill>
                          <a:latin typeface="Proxima Nova Extrabold"/>
                          <a:ea typeface="Proxima Nova Extrabold"/>
                          <a:cs typeface="Proxima Nova Extrabold"/>
                          <a:sym typeface="Proxima Nova Extrabold"/>
                        </a:rPr>
                        <a:t>LOREM IPSUM</a:t>
                      </a:r>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r>
              <a:tr h="751800">
                <a:tc>
                  <a:txBody>
                    <a:bodyPr/>
                    <a:lstStyle/>
                    <a:p>
                      <a:pPr indent="0" lvl="0" marL="0" rtl="0" algn="l">
                        <a:spcBef>
                          <a:spcPts val="0"/>
                        </a:spcBef>
                        <a:spcAft>
                          <a:spcPts val="0"/>
                        </a:spcAft>
                        <a:buNone/>
                      </a:pPr>
                      <a:r>
                        <a:rPr lang="en" sz="1000">
                          <a:solidFill>
                            <a:srgbClr val="212121"/>
                          </a:solidFill>
                          <a:latin typeface="Proxima Nova Extrabold"/>
                          <a:ea typeface="Proxima Nova Extrabold"/>
                          <a:cs typeface="Proxima Nova Extrabold"/>
                          <a:sym typeface="Proxima Nova Extrabold"/>
                        </a:rPr>
                        <a:t>LOREM IPSUM</a:t>
                      </a:r>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r>
              <a:tr h="751800">
                <a:tc>
                  <a:txBody>
                    <a:bodyPr/>
                    <a:lstStyle/>
                    <a:p>
                      <a:pPr indent="0" lvl="0" marL="0" rtl="0" algn="l">
                        <a:spcBef>
                          <a:spcPts val="0"/>
                        </a:spcBef>
                        <a:spcAft>
                          <a:spcPts val="0"/>
                        </a:spcAft>
                        <a:buNone/>
                      </a:pPr>
                      <a:r>
                        <a:rPr lang="en" sz="1000">
                          <a:solidFill>
                            <a:srgbClr val="212121"/>
                          </a:solidFill>
                          <a:latin typeface="Proxima Nova Extrabold"/>
                          <a:ea typeface="Proxima Nova Extrabold"/>
                          <a:cs typeface="Proxima Nova Extrabold"/>
                          <a:sym typeface="Proxima Nova Extrabold"/>
                        </a:rPr>
                        <a:t>LOREM IPSUM</a:t>
                      </a:r>
                      <a:endParaRPr sz="1000">
                        <a:solidFill>
                          <a:srgbClr val="212121"/>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Lorem ipsum dolor sit amet, consectetur adipiscing elit. Integer at mollis quam. </a:t>
                      </a:r>
                      <a:endParaRPr sz="9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alpha val="0"/>
                        </a:srgbClr>
                      </a:solidFill>
                      <a:prstDash val="solid"/>
                      <a:round/>
                      <a:headEnd len="sm" w="sm" type="none"/>
                      <a:tailEnd len="sm" w="sm" type="none"/>
                    </a:lnT>
                    <a:lnB cap="flat" cmpd="sng" w="9525">
                      <a:solidFill>
                        <a:srgbClr val="BFBFBF">
                          <a:alpha val="0"/>
                        </a:srgbClr>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5"/>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Timeline</a:t>
            </a:r>
            <a:endParaRPr/>
          </a:p>
        </p:txBody>
      </p:sp>
      <p:sp>
        <p:nvSpPr>
          <p:cNvPr id="437" name="Google Shape;437;p55"/>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38" name="Google Shape;438;p55"/>
          <p:cNvSpPr txBox="1"/>
          <p:nvPr/>
        </p:nvSpPr>
        <p:spPr>
          <a:xfrm>
            <a:off x="438138" y="1232738"/>
            <a:ext cx="745800" cy="1797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None/>
            </a:pPr>
            <a:r>
              <a:rPr b="1" lang="en" sz="900">
                <a:solidFill>
                  <a:srgbClr val="CCCCCC"/>
                </a:solidFill>
              </a:rPr>
              <a:t>Date, Time</a:t>
            </a:r>
            <a:endParaRPr b="1" sz="900">
              <a:solidFill>
                <a:srgbClr val="CCCCCC"/>
              </a:solidFill>
            </a:endParaRPr>
          </a:p>
        </p:txBody>
      </p:sp>
      <p:sp>
        <p:nvSpPr>
          <p:cNvPr id="439" name="Google Shape;439;p55"/>
          <p:cNvSpPr txBox="1"/>
          <p:nvPr/>
        </p:nvSpPr>
        <p:spPr>
          <a:xfrm>
            <a:off x="1534150" y="2247638"/>
            <a:ext cx="2742600" cy="651900"/>
          </a:xfrm>
          <a:prstGeom prst="rect">
            <a:avLst/>
          </a:prstGeom>
          <a:noFill/>
          <a:ln>
            <a:noFill/>
          </a:ln>
        </p:spPr>
        <p:txBody>
          <a:bodyPr anchorCtr="0" anchor="t" bIns="45700" lIns="91425" spcFirstLastPara="1" rIns="0" wrap="square" tIns="0">
            <a:noAutofit/>
          </a:bodyPr>
          <a:lstStyle/>
          <a:p>
            <a:pPr indent="0" lvl="0" marL="0" rtl="0" algn="l">
              <a:spcBef>
                <a:spcPts val="0"/>
              </a:spcBef>
              <a:spcAft>
                <a:spcPts val="0"/>
              </a:spcAft>
              <a:buNone/>
            </a:pPr>
            <a:r>
              <a:rPr b="1" lang="en" sz="1000"/>
              <a:t>Headline here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 sz="1000">
                <a:solidFill>
                  <a:srgbClr val="7F7F7F"/>
                </a:solidFill>
              </a:rPr>
              <a:t>Quisque justo lacus, vulputate a augue ut, sagittis interdum risus. </a:t>
            </a:r>
            <a:endParaRPr sz="1000">
              <a:solidFill>
                <a:srgbClr val="7F7F7F"/>
              </a:solidFill>
            </a:endParaRPr>
          </a:p>
        </p:txBody>
      </p:sp>
      <p:sp>
        <p:nvSpPr>
          <p:cNvPr id="440" name="Google Shape;440;p55"/>
          <p:cNvSpPr txBox="1"/>
          <p:nvPr/>
        </p:nvSpPr>
        <p:spPr>
          <a:xfrm>
            <a:off x="438138" y="2247638"/>
            <a:ext cx="745800" cy="1797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None/>
            </a:pPr>
            <a:r>
              <a:rPr b="1" lang="en" sz="900">
                <a:solidFill>
                  <a:srgbClr val="CCCCCC"/>
                </a:solidFill>
              </a:rPr>
              <a:t>Date, Time</a:t>
            </a:r>
            <a:endParaRPr b="1" sz="900">
              <a:solidFill>
                <a:srgbClr val="CCCCCC"/>
              </a:solidFill>
            </a:endParaRPr>
          </a:p>
        </p:txBody>
      </p:sp>
      <p:cxnSp>
        <p:nvCxnSpPr>
          <p:cNvPr id="441" name="Google Shape;441;p55"/>
          <p:cNvCxnSpPr/>
          <p:nvPr/>
        </p:nvCxnSpPr>
        <p:spPr>
          <a:xfrm>
            <a:off x="1359536" y="1341565"/>
            <a:ext cx="0" cy="2569200"/>
          </a:xfrm>
          <a:prstGeom prst="straightConnector1">
            <a:avLst/>
          </a:prstGeom>
          <a:noFill/>
          <a:ln cap="flat" cmpd="sng" w="9525">
            <a:solidFill>
              <a:srgbClr val="000000"/>
            </a:solidFill>
            <a:prstDash val="solid"/>
            <a:miter lim="800000"/>
            <a:headEnd len="sm" w="sm" type="none"/>
            <a:tailEnd len="sm" w="sm" type="none"/>
          </a:ln>
        </p:spPr>
      </p:cxnSp>
      <p:sp>
        <p:nvSpPr>
          <p:cNvPr id="442" name="Google Shape;442;p55"/>
          <p:cNvSpPr txBox="1"/>
          <p:nvPr/>
        </p:nvSpPr>
        <p:spPr>
          <a:xfrm>
            <a:off x="1534150" y="1232738"/>
            <a:ext cx="2742600" cy="651900"/>
          </a:xfrm>
          <a:prstGeom prst="rect">
            <a:avLst/>
          </a:prstGeom>
          <a:noFill/>
          <a:ln>
            <a:noFill/>
          </a:ln>
        </p:spPr>
        <p:txBody>
          <a:bodyPr anchorCtr="0" anchor="t" bIns="45700" lIns="91425" spcFirstLastPara="1" rIns="0" wrap="square" tIns="0">
            <a:noAutofit/>
          </a:bodyPr>
          <a:lstStyle/>
          <a:p>
            <a:pPr indent="0" lvl="0" marL="0" rtl="0" algn="l">
              <a:spcBef>
                <a:spcPts val="0"/>
              </a:spcBef>
              <a:spcAft>
                <a:spcPts val="0"/>
              </a:spcAft>
              <a:buNone/>
            </a:pPr>
            <a:r>
              <a:rPr b="1" lang="en" sz="1000"/>
              <a:t>Headline here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 sz="1000">
                <a:solidFill>
                  <a:srgbClr val="7F7F7F"/>
                </a:solidFill>
              </a:rPr>
              <a:t>Quisque justo lacus, vulputate a augue ut, sagittis interdum risus. </a:t>
            </a:r>
            <a:endParaRPr sz="1000">
              <a:solidFill>
                <a:srgbClr val="7F7F7F"/>
              </a:solidFill>
            </a:endParaRPr>
          </a:p>
        </p:txBody>
      </p:sp>
      <p:sp>
        <p:nvSpPr>
          <p:cNvPr id="443" name="Google Shape;443;p55"/>
          <p:cNvSpPr/>
          <p:nvPr/>
        </p:nvSpPr>
        <p:spPr>
          <a:xfrm rot="5400000">
            <a:off x="1227350" y="13245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5"/>
          <p:cNvSpPr/>
          <p:nvPr/>
        </p:nvSpPr>
        <p:spPr>
          <a:xfrm rot="5400000">
            <a:off x="1227350" y="23394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5"/>
          <p:cNvSpPr txBox="1"/>
          <p:nvPr/>
        </p:nvSpPr>
        <p:spPr>
          <a:xfrm>
            <a:off x="1534150" y="3258863"/>
            <a:ext cx="2742600" cy="651900"/>
          </a:xfrm>
          <a:prstGeom prst="rect">
            <a:avLst/>
          </a:prstGeom>
          <a:noFill/>
          <a:ln>
            <a:noFill/>
          </a:ln>
        </p:spPr>
        <p:txBody>
          <a:bodyPr anchorCtr="0" anchor="t" bIns="45700" lIns="91425" spcFirstLastPara="1" rIns="0" wrap="square" tIns="0">
            <a:noAutofit/>
          </a:bodyPr>
          <a:lstStyle/>
          <a:p>
            <a:pPr indent="0" lvl="0" marL="0" rtl="0" algn="l">
              <a:spcBef>
                <a:spcPts val="0"/>
              </a:spcBef>
              <a:spcAft>
                <a:spcPts val="0"/>
              </a:spcAft>
              <a:buNone/>
            </a:pPr>
            <a:r>
              <a:rPr b="1" lang="en" sz="1000"/>
              <a:t>Headline here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 sz="1000">
                <a:solidFill>
                  <a:srgbClr val="7F7F7F"/>
                </a:solidFill>
              </a:rPr>
              <a:t>Quisque justo lacus, vulputate a augue ut, sagittis interdum risus. </a:t>
            </a:r>
            <a:endParaRPr sz="1000">
              <a:solidFill>
                <a:srgbClr val="7F7F7F"/>
              </a:solidFill>
            </a:endParaRPr>
          </a:p>
        </p:txBody>
      </p:sp>
      <p:sp>
        <p:nvSpPr>
          <p:cNvPr id="446" name="Google Shape;446;p55"/>
          <p:cNvSpPr txBox="1"/>
          <p:nvPr/>
        </p:nvSpPr>
        <p:spPr>
          <a:xfrm>
            <a:off x="438138" y="3258863"/>
            <a:ext cx="745800" cy="1797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None/>
            </a:pPr>
            <a:r>
              <a:rPr b="1" lang="en" sz="900">
                <a:solidFill>
                  <a:srgbClr val="CCCCCC"/>
                </a:solidFill>
              </a:rPr>
              <a:t>Date, Time</a:t>
            </a:r>
            <a:endParaRPr b="1" sz="900">
              <a:solidFill>
                <a:srgbClr val="CCCCCC"/>
              </a:solidFill>
            </a:endParaRPr>
          </a:p>
        </p:txBody>
      </p:sp>
      <p:sp>
        <p:nvSpPr>
          <p:cNvPr id="447" name="Google Shape;447;p55"/>
          <p:cNvSpPr/>
          <p:nvPr/>
        </p:nvSpPr>
        <p:spPr>
          <a:xfrm rot="5400000">
            <a:off x="1227350" y="3350663"/>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5"/>
          <p:cNvSpPr txBox="1"/>
          <p:nvPr/>
        </p:nvSpPr>
        <p:spPr>
          <a:xfrm>
            <a:off x="4908188" y="1232738"/>
            <a:ext cx="745800" cy="1797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None/>
            </a:pPr>
            <a:r>
              <a:rPr b="1" lang="en" sz="900">
                <a:solidFill>
                  <a:srgbClr val="CCCCCC"/>
                </a:solidFill>
              </a:rPr>
              <a:t>Date, Time</a:t>
            </a:r>
            <a:endParaRPr b="1" sz="900">
              <a:solidFill>
                <a:srgbClr val="CCCCCC"/>
              </a:solidFill>
            </a:endParaRPr>
          </a:p>
        </p:txBody>
      </p:sp>
      <p:sp>
        <p:nvSpPr>
          <p:cNvPr id="449" name="Google Shape;449;p55"/>
          <p:cNvSpPr txBox="1"/>
          <p:nvPr/>
        </p:nvSpPr>
        <p:spPr>
          <a:xfrm>
            <a:off x="6004200" y="2247638"/>
            <a:ext cx="2742600" cy="651900"/>
          </a:xfrm>
          <a:prstGeom prst="rect">
            <a:avLst/>
          </a:prstGeom>
          <a:noFill/>
          <a:ln>
            <a:noFill/>
          </a:ln>
        </p:spPr>
        <p:txBody>
          <a:bodyPr anchorCtr="0" anchor="t" bIns="45700" lIns="91425" spcFirstLastPara="1" rIns="0" wrap="square" tIns="0">
            <a:noAutofit/>
          </a:bodyPr>
          <a:lstStyle/>
          <a:p>
            <a:pPr indent="0" lvl="0" marL="0" rtl="0" algn="l">
              <a:spcBef>
                <a:spcPts val="0"/>
              </a:spcBef>
              <a:spcAft>
                <a:spcPts val="0"/>
              </a:spcAft>
              <a:buNone/>
            </a:pPr>
            <a:r>
              <a:rPr b="1" lang="en" sz="1000"/>
              <a:t>Headline here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 sz="1000">
                <a:solidFill>
                  <a:srgbClr val="7F7F7F"/>
                </a:solidFill>
              </a:rPr>
              <a:t>Quisque justo lacus, vulputate a augue ut, sagittis interdum risus. </a:t>
            </a:r>
            <a:endParaRPr sz="1000">
              <a:solidFill>
                <a:srgbClr val="7F7F7F"/>
              </a:solidFill>
            </a:endParaRPr>
          </a:p>
        </p:txBody>
      </p:sp>
      <p:sp>
        <p:nvSpPr>
          <p:cNvPr id="450" name="Google Shape;450;p55"/>
          <p:cNvSpPr txBox="1"/>
          <p:nvPr/>
        </p:nvSpPr>
        <p:spPr>
          <a:xfrm>
            <a:off x="4908188" y="2247638"/>
            <a:ext cx="745800" cy="1797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None/>
            </a:pPr>
            <a:r>
              <a:rPr b="1" lang="en" sz="900">
                <a:solidFill>
                  <a:srgbClr val="CCCCCC"/>
                </a:solidFill>
              </a:rPr>
              <a:t>Date, Time</a:t>
            </a:r>
            <a:endParaRPr b="1" sz="900">
              <a:solidFill>
                <a:srgbClr val="CCCCCC"/>
              </a:solidFill>
            </a:endParaRPr>
          </a:p>
        </p:txBody>
      </p:sp>
      <p:cxnSp>
        <p:nvCxnSpPr>
          <p:cNvPr id="451" name="Google Shape;451;p55"/>
          <p:cNvCxnSpPr/>
          <p:nvPr/>
        </p:nvCxnSpPr>
        <p:spPr>
          <a:xfrm>
            <a:off x="5829586" y="1341565"/>
            <a:ext cx="0" cy="2569200"/>
          </a:xfrm>
          <a:prstGeom prst="straightConnector1">
            <a:avLst/>
          </a:prstGeom>
          <a:noFill/>
          <a:ln cap="flat" cmpd="sng" w="9525">
            <a:solidFill>
              <a:srgbClr val="000000"/>
            </a:solidFill>
            <a:prstDash val="solid"/>
            <a:miter lim="800000"/>
            <a:headEnd len="sm" w="sm" type="none"/>
            <a:tailEnd len="sm" w="sm" type="none"/>
          </a:ln>
        </p:spPr>
      </p:cxnSp>
      <p:sp>
        <p:nvSpPr>
          <p:cNvPr id="452" name="Google Shape;452;p55"/>
          <p:cNvSpPr txBox="1"/>
          <p:nvPr/>
        </p:nvSpPr>
        <p:spPr>
          <a:xfrm>
            <a:off x="6004200" y="1232738"/>
            <a:ext cx="2742600" cy="651900"/>
          </a:xfrm>
          <a:prstGeom prst="rect">
            <a:avLst/>
          </a:prstGeom>
          <a:noFill/>
          <a:ln>
            <a:noFill/>
          </a:ln>
        </p:spPr>
        <p:txBody>
          <a:bodyPr anchorCtr="0" anchor="t" bIns="45700" lIns="91425" spcFirstLastPara="1" rIns="0" wrap="square" tIns="0">
            <a:noAutofit/>
          </a:bodyPr>
          <a:lstStyle/>
          <a:p>
            <a:pPr indent="0" lvl="0" marL="0" rtl="0" algn="l">
              <a:spcBef>
                <a:spcPts val="0"/>
              </a:spcBef>
              <a:spcAft>
                <a:spcPts val="0"/>
              </a:spcAft>
              <a:buNone/>
            </a:pPr>
            <a:r>
              <a:rPr b="1" lang="en" sz="1000"/>
              <a:t>Headline here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 sz="1000">
                <a:solidFill>
                  <a:srgbClr val="7F7F7F"/>
                </a:solidFill>
              </a:rPr>
              <a:t>Quisque justo lacus, vulputate a augue ut, sagittis interdum risus. </a:t>
            </a:r>
            <a:endParaRPr sz="1000">
              <a:solidFill>
                <a:srgbClr val="7F7F7F"/>
              </a:solidFill>
            </a:endParaRPr>
          </a:p>
        </p:txBody>
      </p:sp>
      <p:sp>
        <p:nvSpPr>
          <p:cNvPr id="453" name="Google Shape;453;p55"/>
          <p:cNvSpPr/>
          <p:nvPr/>
        </p:nvSpPr>
        <p:spPr>
          <a:xfrm rot="5400000">
            <a:off x="5697400" y="13245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5"/>
          <p:cNvSpPr/>
          <p:nvPr/>
        </p:nvSpPr>
        <p:spPr>
          <a:xfrm rot="5400000">
            <a:off x="5697400" y="23394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5"/>
          <p:cNvSpPr txBox="1"/>
          <p:nvPr/>
        </p:nvSpPr>
        <p:spPr>
          <a:xfrm>
            <a:off x="6004200" y="3258863"/>
            <a:ext cx="2742600" cy="651900"/>
          </a:xfrm>
          <a:prstGeom prst="rect">
            <a:avLst/>
          </a:prstGeom>
          <a:noFill/>
          <a:ln>
            <a:noFill/>
          </a:ln>
        </p:spPr>
        <p:txBody>
          <a:bodyPr anchorCtr="0" anchor="t" bIns="45700" lIns="91425" spcFirstLastPara="1" rIns="0" wrap="square" tIns="0">
            <a:noAutofit/>
          </a:bodyPr>
          <a:lstStyle/>
          <a:p>
            <a:pPr indent="0" lvl="0" marL="0" rtl="0" algn="l">
              <a:spcBef>
                <a:spcPts val="0"/>
              </a:spcBef>
              <a:spcAft>
                <a:spcPts val="0"/>
              </a:spcAft>
              <a:buNone/>
            </a:pPr>
            <a:r>
              <a:rPr b="1" lang="en" sz="1000"/>
              <a:t>Headline here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 sz="1000">
                <a:solidFill>
                  <a:srgbClr val="7F7F7F"/>
                </a:solidFill>
              </a:rPr>
              <a:t>Quisque justo lacus, vulputate a augue ut, sagittis interdum risus. </a:t>
            </a:r>
            <a:endParaRPr sz="1000">
              <a:solidFill>
                <a:srgbClr val="7F7F7F"/>
              </a:solidFill>
            </a:endParaRPr>
          </a:p>
        </p:txBody>
      </p:sp>
      <p:sp>
        <p:nvSpPr>
          <p:cNvPr id="456" name="Google Shape;456;p55"/>
          <p:cNvSpPr txBox="1"/>
          <p:nvPr/>
        </p:nvSpPr>
        <p:spPr>
          <a:xfrm>
            <a:off x="4908188" y="3258863"/>
            <a:ext cx="745800" cy="1797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None/>
            </a:pPr>
            <a:r>
              <a:rPr b="1" lang="en" sz="900">
                <a:solidFill>
                  <a:srgbClr val="CCCCCC"/>
                </a:solidFill>
              </a:rPr>
              <a:t>Date, Time</a:t>
            </a:r>
            <a:endParaRPr b="1" sz="900">
              <a:solidFill>
                <a:srgbClr val="CCCCCC"/>
              </a:solidFill>
            </a:endParaRPr>
          </a:p>
        </p:txBody>
      </p:sp>
      <p:sp>
        <p:nvSpPr>
          <p:cNvPr id="457" name="Google Shape;457;p55"/>
          <p:cNvSpPr/>
          <p:nvPr/>
        </p:nvSpPr>
        <p:spPr>
          <a:xfrm rot="5400000">
            <a:off x="5697400" y="3350663"/>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dk1"/>
                </a:solidFill>
              </a:rPr>
              <a:t>Timeline</a:t>
            </a:r>
            <a:endParaRPr/>
          </a:p>
        </p:txBody>
      </p:sp>
      <p:sp>
        <p:nvSpPr>
          <p:cNvPr id="463" name="Google Shape;463;p56"/>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64" name="Google Shape;464;p56"/>
          <p:cNvSpPr txBox="1"/>
          <p:nvPr/>
        </p:nvSpPr>
        <p:spPr>
          <a:xfrm>
            <a:off x="419100" y="2717200"/>
            <a:ext cx="1392900" cy="99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t>Headline here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 sz="1000">
                <a:solidFill>
                  <a:srgbClr val="7F7F7F"/>
                </a:solidFill>
              </a:rPr>
              <a:t>Quisque justo lacus, vulputate a augue ut, sagittis interdum risus. </a:t>
            </a:r>
            <a:endParaRPr sz="1000">
              <a:solidFill>
                <a:srgbClr val="7F7F7F"/>
              </a:solidFill>
            </a:endParaRPr>
          </a:p>
        </p:txBody>
      </p:sp>
      <p:sp>
        <p:nvSpPr>
          <p:cNvPr id="465" name="Google Shape;465;p56"/>
          <p:cNvSpPr txBox="1"/>
          <p:nvPr/>
        </p:nvSpPr>
        <p:spPr>
          <a:xfrm>
            <a:off x="428738" y="1758788"/>
            <a:ext cx="745800" cy="179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900">
                <a:solidFill>
                  <a:srgbClr val="CCCCCC"/>
                </a:solidFill>
              </a:rPr>
              <a:t>Date, Time</a:t>
            </a:r>
            <a:endParaRPr b="1" sz="900">
              <a:solidFill>
                <a:srgbClr val="CCCCCC"/>
              </a:solidFill>
            </a:endParaRPr>
          </a:p>
        </p:txBody>
      </p:sp>
      <p:cxnSp>
        <p:nvCxnSpPr>
          <p:cNvPr id="466" name="Google Shape;466;p56"/>
          <p:cNvCxnSpPr/>
          <p:nvPr/>
        </p:nvCxnSpPr>
        <p:spPr>
          <a:xfrm rot="10800000">
            <a:off x="428875" y="2327850"/>
            <a:ext cx="8309400" cy="0"/>
          </a:xfrm>
          <a:prstGeom prst="straightConnector1">
            <a:avLst/>
          </a:prstGeom>
          <a:noFill/>
          <a:ln cap="flat" cmpd="sng" w="9525">
            <a:solidFill>
              <a:srgbClr val="000000"/>
            </a:solidFill>
            <a:prstDash val="solid"/>
            <a:miter lim="800000"/>
            <a:headEnd len="sm" w="sm" type="none"/>
            <a:tailEnd len="sm" w="sm" type="none"/>
          </a:ln>
        </p:spPr>
      </p:cxnSp>
      <p:sp>
        <p:nvSpPr>
          <p:cNvPr id="467" name="Google Shape;467;p56"/>
          <p:cNvSpPr/>
          <p:nvPr/>
        </p:nvSpPr>
        <p:spPr>
          <a:xfrm rot="10800000">
            <a:off x="2039669" y="2287476"/>
            <a:ext cx="263400" cy="79800"/>
          </a:xfrm>
          <a:prstGeom prst="rect">
            <a:avLst/>
          </a:prstGeom>
          <a:gradFill>
            <a:gsLst>
              <a:gs pos="0">
                <a:schemeClr val="accent3"/>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6"/>
          <p:cNvSpPr/>
          <p:nvPr/>
        </p:nvSpPr>
        <p:spPr>
          <a:xfrm rot="10800000">
            <a:off x="428739" y="2287476"/>
            <a:ext cx="263400" cy="79800"/>
          </a:xfrm>
          <a:prstGeom prst="rect">
            <a:avLst/>
          </a:prstGeom>
          <a:gradFill>
            <a:gsLst>
              <a:gs pos="0">
                <a:schemeClr val="accent3"/>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6"/>
          <p:cNvSpPr/>
          <p:nvPr/>
        </p:nvSpPr>
        <p:spPr>
          <a:xfrm rot="10800000">
            <a:off x="3650599" y="2287476"/>
            <a:ext cx="263400" cy="79800"/>
          </a:xfrm>
          <a:prstGeom prst="rect">
            <a:avLst/>
          </a:prstGeom>
          <a:gradFill>
            <a:gsLst>
              <a:gs pos="0">
                <a:schemeClr val="accent3"/>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6"/>
          <p:cNvSpPr/>
          <p:nvPr/>
        </p:nvSpPr>
        <p:spPr>
          <a:xfrm rot="10800000">
            <a:off x="5261529" y="2287476"/>
            <a:ext cx="263400" cy="79800"/>
          </a:xfrm>
          <a:prstGeom prst="rect">
            <a:avLst/>
          </a:prstGeom>
          <a:gradFill>
            <a:gsLst>
              <a:gs pos="0">
                <a:schemeClr val="accent3"/>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6"/>
          <p:cNvSpPr/>
          <p:nvPr/>
        </p:nvSpPr>
        <p:spPr>
          <a:xfrm rot="10800000">
            <a:off x="6872459" y="2287476"/>
            <a:ext cx="263400" cy="79800"/>
          </a:xfrm>
          <a:prstGeom prst="rect">
            <a:avLst/>
          </a:prstGeom>
          <a:gradFill>
            <a:gsLst>
              <a:gs pos="0">
                <a:schemeClr val="accent3"/>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6"/>
          <p:cNvSpPr txBox="1"/>
          <p:nvPr/>
        </p:nvSpPr>
        <p:spPr>
          <a:xfrm>
            <a:off x="2034850" y="2717200"/>
            <a:ext cx="1392900" cy="99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t>Headline here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 sz="1000">
                <a:solidFill>
                  <a:srgbClr val="7F7F7F"/>
                </a:solidFill>
              </a:rPr>
              <a:t>Quisque justo lacus, vulputate a augue ut, sagittis interdum risus. </a:t>
            </a:r>
            <a:endParaRPr sz="1000">
              <a:solidFill>
                <a:srgbClr val="7F7F7F"/>
              </a:solidFill>
            </a:endParaRPr>
          </a:p>
        </p:txBody>
      </p:sp>
      <p:sp>
        <p:nvSpPr>
          <p:cNvPr id="473" name="Google Shape;473;p56"/>
          <p:cNvSpPr txBox="1"/>
          <p:nvPr/>
        </p:nvSpPr>
        <p:spPr>
          <a:xfrm>
            <a:off x="2044488" y="1758788"/>
            <a:ext cx="745800" cy="179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900">
                <a:solidFill>
                  <a:srgbClr val="CCCCCC"/>
                </a:solidFill>
              </a:rPr>
              <a:t>Date, Time</a:t>
            </a:r>
            <a:endParaRPr b="1" sz="900">
              <a:solidFill>
                <a:srgbClr val="CCCCCC"/>
              </a:solidFill>
            </a:endParaRPr>
          </a:p>
        </p:txBody>
      </p:sp>
      <p:sp>
        <p:nvSpPr>
          <p:cNvPr id="474" name="Google Shape;474;p56"/>
          <p:cNvSpPr txBox="1"/>
          <p:nvPr/>
        </p:nvSpPr>
        <p:spPr>
          <a:xfrm>
            <a:off x="3648188" y="2717200"/>
            <a:ext cx="1392900" cy="99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t>Headline here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 sz="1000">
                <a:solidFill>
                  <a:srgbClr val="7F7F7F"/>
                </a:solidFill>
              </a:rPr>
              <a:t>Quisque justo lacus, vulputate a augue ut, sagittis interdum risus. </a:t>
            </a:r>
            <a:endParaRPr sz="1000">
              <a:solidFill>
                <a:srgbClr val="7F7F7F"/>
              </a:solidFill>
            </a:endParaRPr>
          </a:p>
        </p:txBody>
      </p:sp>
      <p:sp>
        <p:nvSpPr>
          <p:cNvPr id="475" name="Google Shape;475;p56"/>
          <p:cNvSpPr txBox="1"/>
          <p:nvPr/>
        </p:nvSpPr>
        <p:spPr>
          <a:xfrm>
            <a:off x="3657826" y="1758788"/>
            <a:ext cx="745800" cy="179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900">
                <a:solidFill>
                  <a:srgbClr val="CCCCCC"/>
                </a:solidFill>
              </a:rPr>
              <a:t>Date, Time</a:t>
            </a:r>
            <a:endParaRPr b="1" sz="900">
              <a:solidFill>
                <a:srgbClr val="CCCCCC"/>
              </a:solidFill>
            </a:endParaRPr>
          </a:p>
        </p:txBody>
      </p:sp>
      <p:sp>
        <p:nvSpPr>
          <p:cNvPr id="476" name="Google Shape;476;p56"/>
          <p:cNvSpPr txBox="1"/>
          <p:nvPr/>
        </p:nvSpPr>
        <p:spPr>
          <a:xfrm>
            <a:off x="5260313" y="2717200"/>
            <a:ext cx="1392900" cy="99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t>Headline here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 sz="1000">
                <a:solidFill>
                  <a:srgbClr val="7F7F7F"/>
                </a:solidFill>
              </a:rPr>
              <a:t>Quisque justo lacus, vulputate a augue ut, sagittis interdum risus. </a:t>
            </a:r>
            <a:endParaRPr sz="1000">
              <a:solidFill>
                <a:srgbClr val="7F7F7F"/>
              </a:solidFill>
            </a:endParaRPr>
          </a:p>
        </p:txBody>
      </p:sp>
      <p:sp>
        <p:nvSpPr>
          <p:cNvPr id="477" name="Google Shape;477;p56"/>
          <p:cNvSpPr txBox="1"/>
          <p:nvPr/>
        </p:nvSpPr>
        <p:spPr>
          <a:xfrm>
            <a:off x="5269951" y="1758788"/>
            <a:ext cx="745800" cy="179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900">
                <a:solidFill>
                  <a:srgbClr val="CCCCCC"/>
                </a:solidFill>
              </a:rPr>
              <a:t>Date, Time</a:t>
            </a:r>
            <a:endParaRPr b="1" sz="900">
              <a:solidFill>
                <a:srgbClr val="CCCCCC"/>
              </a:solidFill>
            </a:endParaRPr>
          </a:p>
        </p:txBody>
      </p:sp>
      <p:sp>
        <p:nvSpPr>
          <p:cNvPr id="478" name="Google Shape;478;p56"/>
          <p:cNvSpPr txBox="1"/>
          <p:nvPr/>
        </p:nvSpPr>
        <p:spPr>
          <a:xfrm>
            <a:off x="6886888" y="2717200"/>
            <a:ext cx="1392900" cy="99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t>Headline here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n" sz="1000">
                <a:solidFill>
                  <a:srgbClr val="7F7F7F"/>
                </a:solidFill>
              </a:rPr>
              <a:t>Quisque justo lacus, vulputate a augue ut, sagittis interdum risus. </a:t>
            </a:r>
            <a:endParaRPr sz="1000">
              <a:solidFill>
                <a:srgbClr val="7F7F7F"/>
              </a:solidFill>
            </a:endParaRPr>
          </a:p>
        </p:txBody>
      </p:sp>
      <p:sp>
        <p:nvSpPr>
          <p:cNvPr id="479" name="Google Shape;479;p56"/>
          <p:cNvSpPr txBox="1"/>
          <p:nvPr/>
        </p:nvSpPr>
        <p:spPr>
          <a:xfrm>
            <a:off x="6896526" y="1758788"/>
            <a:ext cx="745800" cy="179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900">
                <a:solidFill>
                  <a:srgbClr val="CCCCCC"/>
                </a:solidFill>
              </a:rPr>
              <a:t>Date, Time</a:t>
            </a:r>
            <a:endParaRPr b="1" sz="900">
              <a:solidFill>
                <a:srgbClr val="CCCC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Quick Tips</a:t>
            </a:r>
            <a:endParaRPr/>
          </a:p>
        </p:txBody>
      </p:sp>
      <p:sp>
        <p:nvSpPr>
          <p:cNvPr id="242" name="Google Shape;242;p30"/>
          <p:cNvSpPr txBox="1"/>
          <p:nvPr>
            <p:ph idx="2"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43" name="Google Shape;243;p30"/>
          <p:cNvSpPr txBox="1"/>
          <p:nvPr>
            <p:ph idx="1" type="body"/>
          </p:nvPr>
        </p:nvSpPr>
        <p:spPr>
          <a:xfrm>
            <a:off x="419100" y="844225"/>
            <a:ext cx="4024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b="1"/>
          </a:p>
          <a:p>
            <a:pPr indent="0" lvl="0" marL="0" rtl="0" algn="l">
              <a:spcBef>
                <a:spcPts val="600"/>
              </a:spcBef>
              <a:spcAft>
                <a:spcPts val="0"/>
              </a:spcAft>
              <a:buClr>
                <a:schemeClr val="dk1"/>
              </a:buClr>
              <a:buSzPts val="1100"/>
              <a:buFont typeface="Arial"/>
              <a:buNone/>
            </a:pPr>
            <a:r>
              <a:rPr b="1" lang="en"/>
              <a:t>When incorporating slides from existing decks,make sure you keep it as clean as possible.</a:t>
            </a:r>
            <a:endParaRPr b="1"/>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When incorporating full slides from other deck please make sure you select the “match destination style” option.</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Be cautious, however, just because decks may have similar looks, does not mean they use the same template.</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The best way to ensure you have done a good job is checking the Master slide and it verify it’s just one theme.</a:t>
            </a:r>
            <a:endParaRPr/>
          </a:p>
          <a:p>
            <a:pPr indent="0" lvl="0" marL="0" rtl="0" algn="l">
              <a:spcBef>
                <a:spcPts val="600"/>
              </a:spcBef>
              <a:spcAft>
                <a:spcPts val="0"/>
              </a:spcAft>
              <a:buNone/>
            </a:pPr>
            <a:r>
              <a:t/>
            </a:r>
            <a:endParaRPr/>
          </a:p>
        </p:txBody>
      </p:sp>
      <p:sp>
        <p:nvSpPr>
          <p:cNvPr id="244" name="Google Shape;244;p30"/>
          <p:cNvSpPr txBox="1"/>
          <p:nvPr>
            <p:ph idx="3" type="body"/>
          </p:nvPr>
        </p:nvSpPr>
        <p:spPr>
          <a:xfrm>
            <a:off x="4722000" y="844225"/>
            <a:ext cx="4024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b="1"/>
          </a:p>
          <a:p>
            <a:pPr indent="0" lvl="0" marL="0" rtl="0" algn="l">
              <a:spcBef>
                <a:spcPts val="600"/>
              </a:spcBef>
              <a:spcAft>
                <a:spcPts val="0"/>
              </a:spcAft>
              <a:buClr>
                <a:schemeClr val="dk1"/>
              </a:buClr>
              <a:buSzPts val="1100"/>
              <a:buFont typeface="Arial"/>
              <a:buNone/>
            </a:pPr>
            <a:r>
              <a:rPr b="1" lang="en"/>
              <a:t>Decks are often underestimated, </a:t>
            </a:r>
            <a:r>
              <a:rPr b="1" lang="en" u="sng"/>
              <a:t>but very often they are our first impression.</a:t>
            </a:r>
            <a:endParaRPr b="1" u="sng"/>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As you add the new items to your template’s placeholder, you may to do some slight adjusting.</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This is slightly more time consuming, but will result in a better product and will maintain consistency.</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If the formatting of the deck you are importing from is poor, don’t expect miracles when importing into this template. Manual adjustments will need to be made.</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245" name="Google Shape;245;p30"/>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46" name="Google Shape;246;p30"/>
          <p:cNvSpPr/>
          <p:nvPr/>
        </p:nvSpPr>
        <p:spPr>
          <a:xfrm>
            <a:off x="47220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7"/>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Timeline</a:t>
            </a:r>
            <a:endParaRPr/>
          </a:p>
        </p:txBody>
      </p:sp>
      <p:sp>
        <p:nvSpPr>
          <p:cNvPr id="485" name="Google Shape;485;p57"/>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486" name="Google Shape;486;p57"/>
          <p:cNvGrpSpPr/>
          <p:nvPr/>
        </p:nvGrpSpPr>
        <p:grpSpPr>
          <a:xfrm>
            <a:off x="7361048" y="844283"/>
            <a:ext cx="1385773" cy="3759060"/>
            <a:chOff x="0" y="2295575"/>
            <a:chExt cx="1524000" cy="2837455"/>
          </a:xfrm>
        </p:grpSpPr>
        <p:sp>
          <p:nvSpPr>
            <p:cNvPr id="487" name="Google Shape;487;p57"/>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7"/>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57"/>
          <p:cNvSpPr txBox="1"/>
          <p:nvPr/>
        </p:nvSpPr>
        <p:spPr>
          <a:xfrm>
            <a:off x="7521580" y="1840167"/>
            <a:ext cx="10647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E5E5E"/>
                </a:solidFill>
              </a:rPr>
              <a:t>Vestibulum congue tempus</a:t>
            </a:r>
            <a:endParaRPr b="1" sz="1100">
              <a:solidFill>
                <a:srgbClr val="5E5E5E"/>
              </a:solidFill>
            </a:endParaRPr>
          </a:p>
        </p:txBody>
      </p:sp>
      <p:sp>
        <p:nvSpPr>
          <p:cNvPr id="490" name="Google Shape;490;p57"/>
          <p:cNvSpPr txBox="1"/>
          <p:nvPr/>
        </p:nvSpPr>
        <p:spPr>
          <a:xfrm>
            <a:off x="7521580" y="2828002"/>
            <a:ext cx="1064700" cy="14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5E5E5E"/>
                </a:solidFill>
              </a:rPr>
              <a:t>Lorem ipsum dolor sit amet, consectetur adipiscing elit, sed do eiusmod tempor. </a:t>
            </a:r>
            <a:endParaRPr sz="800">
              <a:solidFill>
                <a:srgbClr val="5E5E5E"/>
              </a:solidFill>
            </a:endParaRPr>
          </a:p>
        </p:txBody>
      </p:sp>
      <p:sp>
        <p:nvSpPr>
          <p:cNvPr id="491" name="Google Shape;491;p57"/>
          <p:cNvSpPr txBox="1"/>
          <p:nvPr/>
        </p:nvSpPr>
        <p:spPr>
          <a:xfrm>
            <a:off x="7521580" y="1036404"/>
            <a:ext cx="792300" cy="3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rPr>
              <a:t>20XX</a:t>
            </a:r>
            <a:endParaRPr sz="1000">
              <a:solidFill>
                <a:srgbClr val="5E5E5E"/>
              </a:solidFill>
            </a:endParaRPr>
          </a:p>
        </p:txBody>
      </p:sp>
      <p:grpSp>
        <p:nvGrpSpPr>
          <p:cNvPr id="492" name="Google Shape;492;p57"/>
          <p:cNvGrpSpPr/>
          <p:nvPr/>
        </p:nvGrpSpPr>
        <p:grpSpPr>
          <a:xfrm>
            <a:off x="5975313" y="844283"/>
            <a:ext cx="1385773" cy="3759060"/>
            <a:chOff x="0" y="2295575"/>
            <a:chExt cx="1524000" cy="2837455"/>
          </a:xfrm>
        </p:grpSpPr>
        <p:sp>
          <p:nvSpPr>
            <p:cNvPr id="493" name="Google Shape;493;p57"/>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7"/>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5" name="Google Shape;495;p57"/>
          <p:cNvCxnSpPr/>
          <p:nvPr/>
        </p:nvCxnSpPr>
        <p:spPr>
          <a:xfrm>
            <a:off x="7361047" y="844312"/>
            <a:ext cx="0" cy="3745500"/>
          </a:xfrm>
          <a:prstGeom prst="straightConnector1">
            <a:avLst/>
          </a:prstGeom>
          <a:noFill/>
          <a:ln cap="flat" cmpd="sng" w="9525">
            <a:solidFill>
              <a:srgbClr val="D9D9D9"/>
            </a:solidFill>
            <a:prstDash val="dot"/>
            <a:round/>
            <a:headEnd len="sm" w="sm" type="none"/>
            <a:tailEnd len="sm" w="sm" type="none"/>
          </a:ln>
        </p:spPr>
      </p:cxnSp>
      <p:sp>
        <p:nvSpPr>
          <p:cNvPr id="496" name="Google Shape;496;p57"/>
          <p:cNvSpPr txBox="1"/>
          <p:nvPr/>
        </p:nvSpPr>
        <p:spPr>
          <a:xfrm>
            <a:off x="6135845" y="1840167"/>
            <a:ext cx="10647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E5E5E"/>
                </a:solidFill>
              </a:rPr>
              <a:t>Vestibulum congue tempus</a:t>
            </a:r>
            <a:endParaRPr b="1" sz="1100">
              <a:solidFill>
                <a:srgbClr val="5E5E5E"/>
              </a:solidFill>
            </a:endParaRPr>
          </a:p>
        </p:txBody>
      </p:sp>
      <p:sp>
        <p:nvSpPr>
          <p:cNvPr id="497" name="Google Shape;497;p57"/>
          <p:cNvSpPr txBox="1"/>
          <p:nvPr/>
        </p:nvSpPr>
        <p:spPr>
          <a:xfrm>
            <a:off x="6135845" y="2828002"/>
            <a:ext cx="1064700" cy="14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5E5E5E"/>
                </a:solidFill>
              </a:rPr>
              <a:t>Lorem ipsum dolor sit amet, consectetur adipiscing elit, sed do eiusmod tempor. </a:t>
            </a:r>
            <a:endParaRPr sz="800">
              <a:solidFill>
                <a:srgbClr val="5E5E5E"/>
              </a:solidFill>
            </a:endParaRPr>
          </a:p>
        </p:txBody>
      </p:sp>
      <p:sp>
        <p:nvSpPr>
          <p:cNvPr id="498" name="Google Shape;498;p57"/>
          <p:cNvSpPr txBox="1"/>
          <p:nvPr/>
        </p:nvSpPr>
        <p:spPr>
          <a:xfrm>
            <a:off x="6135845" y="1036404"/>
            <a:ext cx="792300" cy="3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rPr>
              <a:t>20XX</a:t>
            </a:r>
            <a:endParaRPr sz="1000">
              <a:solidFill>
                <a:srgbClr val="5E5E5E"/>
              </a:solidFill>
            </a:endParaRPr>
          </a:p>
        </p:txBody>
      </p:sp>
      <p:grpSp>
        <p:nvGrpSpPr>
          <p:cNvPr id="499" name="Google Shape;499;p57"/>
          <p:cNvGrpSpPr/>
          <p:nvPr/>
        </p:nvGrpSpPr>
        <p:grpSpPr>
          <a:xfrm>
            <a:off x="4589578" y="844283"/>
            <a:ext cx="1385773" cy="3759060"/>
            <a:chOff x="0" y="2295575"/>
            <a:chExt cx="1524000" cy="2837455"/>
          </a:xfrm>
        </p:grpSpPr>
        <p:sp>
          <p:nvSpPr>
            <p:cNvPr id="500" name="Google Shape;500;p57"/>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7"/>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2" name="Google Shape;502;p57"/>
          <p:cNvCxnSpPr/>
          <p:nvPr/>
        </p:nvCxnSpPr>
        <p:spPr>
          <a:xfrm>
            <a:off x="5975312" y="844312"/>
            <a:ext cx="0" cy="3745500"/>
          </a:xfrm>
          <a:prstGeom prst="straightConnector1">
            <a:avLst/>
          </a:prstGeom>
          <a:noFill/>
          <a:ln cap="flat" cmpd="sng" w="9525">
            <a:solidFill>
              <a:srgbClr val="D9D9D9"/>
            </a:solidFill>
            <a:prstDash val="dot"/>
            <a:round/>
            <a:headEnd len="sm" w="sm" type="none"/>
            <a:tailEnd len="sm" w="sm" type="none"/>
          </a:ln>
        </p:spPr>
      </p:cxnSp>
      <p:sp>
        <p:nvSpPr>
          <p:cNvPr id="503" name="Google Shape;503;p57"/>
          <p:cNvSpPr txBox="1"/>
          <p:nvPr/>
        </p:nvSpPr>
        <p:spPr>
          <a:xfrm>
            <a:off x="4750110" y="1840167"/>
            <a:ext cx="10647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E5E5E"/>
                </a:solidFill>
              </a:rPr>
              <a:t>Vestibulum congue tempus</a:t>
            </a:r>
            <a:endParaRPr b="1" sz="1100">
              <a:solidFill>
                <a:srgbClr val="5E5E5E"/>
              </a:solidFill>
            </a:endParaRPr>
          </a:p>
        </p:txBody>
      </p:sp>
      <p:sp>
        <p:nvSpPr>
          <p:cNvPr id="504" name="Google Shape;504;p57"/>
          <p:cNvSpPr txBox="1"/>
          <p:nvPr/>
        </p:nvSpPr>
        <p:spPr>
          <a:xfrm>
            <a:off x="4750110" y="2828002"/>
            <a:ext cx="1064700" cy="14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5E5E5E"/>
                </a:solidFill>
              </a:rPr>
              <a:t>Lorem ipsum dolor sit amet, consectetur adipiscing elit, sed do eiusmod tempor. </a:t>
            </a:r>
            <a:endParaRPr sz="800">
              <a:solidFill>
                <a:srgbClr val="5E5E5E"/>
              </a:solidFill>
            </a:endParaRPr>
          </a:p>
        </p:txBody>
      </p:sp>
      <p:sp>
        <p:nvSpPr>
          <p:cNvPr id="505" name="Google Shape;505;p57"/>
          <p:cNvSpPr txBox="1"/>
          <p:nvPr/>
        </p:nvSpPr>
        <p:spPr>
          <a:xfrm>
            <a:off x="4750110" y="1036404"/>
            <a:ext cx="792300" cy="3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rPr>
              <a:t>20XX</a:t>
            </a:r>
            <a:endParaRPr sz="1000">
              <a:solidFill>
                <a:srgbClr val="5E5E5E"/>
              </a:solidFill>
            </a:endParaRPr>
          </a:p>
        </p:txBody>
      </p:sp>
      <p:grpSp>
        <p:nvGrpSpPr>
          <p:cNvPr id="506" name="Google Shape;506;p57"/>
          <p:cNvGrpSpPr/>
          <p:nvPr/>
        </p:nvGrpSpPr>
        <p:grpSpPr>
          <a:xfrm>
            <a:off x="3203843" y="844283"/>
            <a:ext cx="1385773" cy="3759060"/>
            <a:chOff x="0" y="2295575"/>
            <a:chExt cx="1524000" cy="2837455"/>
          </a:xfrm>
        </p:grpSpPr>
        <p:sp>
          <p:nvSpPr>
            <p:cNvPr id="507" name="Google Shape;507;p57"/>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7"/>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9" name="Google Shape;509;p57"/>
          <p:cNvCxnSpPr/>
          <p:nvPr/>
        </p:nvCxnSpPr>
        <p:spPr>
          <a:xfrm>
            <a:off x="4589577" y="844312"/>
            <a:ext cx="0" cy="3745500"/>
          </a:xfrm>
          <a:prstGeom prst="straightConnector1">
            <a:avLst/>
          </a:prstGeom>
          <a:noFill/>
          <a:ln cap="flat" cmpd="sng" w="9525">
            <a:solidFill>
              <a:srgbClr val="D9D9D9"/>
            </a:solidFill>
            <a:prstDash val="dot"/>
            <a:round/>
            <a:headEnd len="sm" w="sm" type="none"/>
            <a:tailEnd len="sm" w="sm" type="none"/>
          </a:ln>
        </p:spPr>
      </p:cxnSp>
      <p:sp>
        <p:nvSpPr>
          <p:cNvPr id="510" name="Google Shape;510;p57"/>
          <p:cNvSpPr txBox="1"/>
          <p:nvPr/>
        </p:nvSpPr>
        <p:spPr>
          <a:xfrm>
            <a:off x="3364376" y="1840167"/>
            <a:ext cx="10647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E5E5E"/>
                </a:solidFill>
              </a:rPr>
              <a:t>Vestibulum congue tempus</a:t>
            </a:r>
            <a:endParaRPr b="1" sz="1100">
              <a:solidFill>
                <a:srgbClr val="5E5E5E"/>
              </a:solidFill>
            </a:endParaRPr>
          </a:p>
        </p:txBody>
      </p:sp>
      <p:sp>
        <p:nvSpPr>
          <p:cNvPr id="511" name="Google Shape;511;p57"/>
          <p:cNvSpPr txBox="1"/>
          <p:nvPr/>
        </p:nvSpPr>
        <p:spPr>
          <a:xfrm>
            <a:off x="3364376" y="2828002"/>
            <a:ext cx="1064700" cy="14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5E5E5E"/>
                </a:solidFill>
              </a:rPr>
              <a:t>Lorem ipsum dolor sit amet, consectetur adipiscing elit, sed do eiusmod tempor. </a:t>
            </a:r>
            <a:endParaRPr sz="800">
              <a:solidFill>
                <a:srgbClr val="5E5E5E"/>
              </a:solidFill>
            </a:endParaRPr>
          </a:p>
        </p:txBody>
      </p:sp>
      <p:sp>
        <p:nvSpPr>
          <p:cNvPr id="512" name="Google Shape;512;p57"/>
          <p:cNvSpPr txBox="1"/>
          <p:nvPr/>
        </p:nvSpPr>
        <p:spPr>
          <a:xfrm>
            <a:off x="3364376" y="1036404"/>
            <a:ext cx="792300" cy="3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rPr>
              <a:t>20XX</a:t>
            </a:r>
            <a:endParaRPr sz="1000">
              <a:solidFill>
                <a:srgbClr val="5E5E5E"/>
              </a:solidFill>
            </a:endParaRPr>
          </a:p>
        </p:txBody>
      </p:sp>
      <p:sp>
        <p:nvSpPr>
          <p:cNvPr id="513" name="Google Shape;513;p57"/>
          <p:cNvSpPr/>
          <p:nvPr/>
        </p:nvSpPr>
        <p:spPr>
          <a:xfrm>
            <a:off x="1818108" y="1541705"/>
            <a:ext cx="1385700" cy="3061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7"/>
          <p:cNvSpPr/>
          <p:nvPr/>
        </p:nvSpPr>
        <p:spPr>
          <a:xfrm>
            <a:off x="1818108" y="844320"/>
            <a:ext cx="1385700" cy="7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7"/>
          <p:cNvSpPr txBox="1"/>
          <p:nvPr/>
        </p:nvSpPr>
        <p:spPr>
          <a:xfrm>
            <a:off x="1978640" y="1840175"/>
            <a:ext cx="10647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rPr>
              <a:t>Vestibulum congue tempus</a:t>
            </a:r>
            <a:endParaRPr b="1" sz="1100">
              <a:solidFill>
                <a:srgbClr val="FFFFFF"/>
              </a:solidFill>
            </a:endParaRPr>
          </a:p>
        </p:txBody>
      </p:sp>
      <p:sp>
        <p:nvSpPr>
          <p:cNvPr id="516" name="Google Shape;516;p57"/>
          <p:cNvSpPr txBox="1"/>
          <p:nvPr/>
        </p:nvSpPr>
        <p:spPr>
          <a:xfrm>
            <a:off x="1978640" y="2828011"/>
            <a:ext cx="1064700" cy="14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rPr>
              <a:t>Lorem ipsum dolor sit amet, consectetur adipiscing elit, sed do eiusmod tempor. </a:t>
            </a:r>
            <a:endParaRPr sz="800">
              <a:solidFill>
                <a:srgbClr val="FFFFFF"/>
              </a:solidFill>
            </a:endParaRPr>
          </a:p>
        </p:txBody>
      </p:sp>
      <p:sp>
        <p:nvSpPr>
          <p:cNvPr id="517" name="Google Shape;517;p57"/>
          <p:cNvSpPr txBox="1"/>
          <p:nvPr/>
        </p:nvSpPr>
        <p:spPr>
          <a:xfrm>
            <a:off x="1978640" y="1036412"/>
            <a:ext cx="792300" cy="3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000000"/>
                </a:solidFill>
              </a:rPr>
              <a:t>20XX</a:t>
            </a:r>
            <a:endParaRPr sz="1000">
              <a:solidFill>
                <a:srgbClr val="000000"/>
              </a:solidFill>
            </a:endParaRPr>
          </a:p>
        </p:txBody>
      </p:sp>
      <p:cxnSp>
        <p:nvCxnSpPr>
          <p:cNvPr id="518" name="Google Shape;518;p57"/>
          <p:cNvCxnSpPr/>
          <p:nvPr/>
        </p:nvCxnSpPr>
        <p:spPr>
          <a:xfrm>
            <a:off x="3203842" y="844320"/>
            <a:ext cx="0" cy="3745500"/>
          </a:xfrm>
          <a:prstGeom prst="straightConnector1">
            <a:avLst/>
          </a:prstGeom>
          <a:noFill/>
          <a:ln cap="flat" cmpd="sng" w="9525">
            <a:solidFill>
              <a:schemeClr val="lt2"/>
            </a:solidFill>
            <a:prstDash val="dot"/>
            <a:round/>
            <a:headEnd len="sm" w="sm" type="none"/>
            <a:tailEnd len="sm" w="sm" type="none"/>
          </a:ln>
        </p:spPr>
      </p:cxnSp>
      <p:sp>
        <p:nvSpPr>
          <p:cNvPr id="519" name="Google Shape;519;p57"/>
          <p:cNvSpPr/>
          <p:nvPr/>
        </p:nvSpPr>
        <p:spPr>
          <a:xfrm>
            <a:off x="441025" y="1541705"/>
            <a:ext cx="1385700" cy="3061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7"/>
          <p:cNvSpPr/>
          <p:nvPr/>
        </p:nvSpPr>
        <p:spPr>
          <a:xfrm>
            <a:off x="441025" y="844320"/>
            <a:ext cx="1385700" cy="7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7"/>
          <p:cNvSpPr txBox="1"/>
          <p:nvPr/>
        </p:nvSpPr>
        <p:spPr>
          <a:xfrm>
            <a:off x="601557" y="1840175"/>
            <a:ext cx="10647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rPr>
              <a:t>Vestibulum congue tempus</a:t>
            </a:r>
            <a:endParaRPr b="1" sz="1100">
              <a:solidFill>
                <a:srgbClr val="FFFFFF"/>
              </a:solidFill>
            </a:endParaRPr>
          </a:p>
        </p:txBody>
      </p:sp>
      <p:sp>
        <p:nvSpPr>
          <p:cNvPr id="522" name="Google Shape;522;p57"/>
          <p:cNvSpPr txBox="1"/>
          <p:nvPr/>
        </p:nvSpPr>
        <p:spPr>
          <a:xfrm>
            <a:off x="601557" y="2828011"/>
            <a:ext cx="1064700" cy="14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rPr>
              <a:t>Lorem ipsum dolor sit amet, consectetur adipiscing elit, sed do eiusmod tempor. </a:t>
            </a:r>
            <a:endParaRPr sz="800">
              <a:solidFill>
                <a:srgbClr val="FFFFFF"/>
              </a:solidFill>
            </a:endParaRPr>
          </a:p>
        </p:txBody>
      </p:sp>
      <p:sp>
        <p:nvSpPr>
          <p:cNvPr id="523" name="Google Shape;523;p57"/>
          <p:cNvSpPr txBox="1"/>
          <p:nvPr/>
        </p:nvSpPr>
        <p:spPr>
          <a:xfrm>
            <a:off x="601557" y="1036412"/>
            <a:ext cx="792300" cy="3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000000"/>
                </a:solidFill>
              </a:rPr>
              <a:t>20XX</a:t>
            </a:r>
            <a:endParaRPr sz="1000">
              <a:solidFill>
                <a:srgbClr val="000000"/>
              </a:solidFill>
            </a:endParaRPr>
          </a:p>
        </p:txBody>
      </p:sp>
      <p:cxnSp>
        <p:nvCxnSpPr>
          <p:cNvPr id="524" name="Google Shape;524;p57"/>
          <p:cNvCxnSpPr/>
          <p:nvPr/>
        </p:nvCxnSpPr>
        <p:spPr>
          <a:xfrm>
            <a:off x="1826759" y="844320"/>
            <a:ext cx="0" cy="3745500"/>
          </a:xfrm>
          <a:prstGeom prst="straightConnector1">
            <a:avLst/>
          </a:prstGeom>
          <a:noFill/>
          <a:ln cap="flat" cmpd="sng" w="9525">
            <a:solidFill>
              <a:schemeClr val="lt2"/>
            </a:solidFill>
            <a:prstDash val="dot"/>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8"/>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530" name="Google Shape;530;p58"/>
          <p:cNvSpPr txBox="1"/>
          <p:nvPr>
            <p:ph idx="4"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31" name="Google Shape;531;p58"/>
          <p:cNvSpPr txBox="1"/>
          <p:nvPr>
            <p:ph idx="1" type="body"/>
          </p:nvPr>
        </p:nvSpPr>
        <p:spPr>
          <a:xfrm>
            <a:off x="419100" y="844225"/>
            <a:ext cx="2672700" cy="37590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a:t>Body text 11pt,</a:t>
            </a:r>
            <a:endParaRPr/>
          </a:p>
          <a:p>
            <a:pPr indent="0" lvl="0" marL="0" rtl="0" algn="l">
              <a:spcBef>
                <a:spcPts val="600"/>
              </a:spcBef>
              <a:spcAft>
                <a:spcPts val="0"/>
              </a:spcAft>
              <a:buClr>
                <a:schemeClr val="dk1"/>
              </a:buClr>
              <a:buSzPts val="1100"/>
              <a:buFont typeface="Arial"/>
              <a:buNone/>
            </a:pPr>
            <a:r>
              <a:t/>
            </a:r>
            <a:endParaRPr/>
          </a:p>
          <a:p>
            <a:pPr indent="-207009" lvl="0" marL="365760" rtl="0" algn="l">
              <a:spcBef>
                <a:spcPts val="600"/>
              </a:spcBef>
              <a:spcAft>
                <a:spcPts val="0"/>
              </a:spcAft>
              <a:buSzPts val="1100"/>
              <a:buChar char="●"/>
            </a:pPr>
            <a:r>
              <a:rPr lang="en"/>
              <a:t>Text will automatically resize</a:t>
            </a:r>
            <a:endParaRPr/>
          </a:p>
          <a:p>
            <a:pPr indent="-207009" lvl="0" marL="365760" rtl="0" algn="l">
              <a:spcBef>
                <a:spcPts val="0"/>
              </a:spcBef>
              <a:spcAft>
                <a:spcPts val="0"/>
              </a:spcAft>
              <a:buSzPts val="1100"/>
              <a:buChar char="●"/>
            </a:pPr>
            <a:r>
              <a:rPr lang="en"/>
              <a:t>to fit within a text box, when needed</a:t>
            </a:r>
            <a:endParaRPr/>
          </a:p>
          <a:p>
            <a:pPr indent="-207009" lvl="0" marL="365760" rtl="0" algn="l">
              <a:spcBef>
                <a:spcPts val="0"/>
              </a:spcBef>
              <a:spcAft>
                <a:spcPts val="0"/>
              </a:spcAft>
              <a:buSzPts val="1100"/>
              <a:buChar char="●"/>
            </a:pPr>
            <a:r>
              <a:rPr lang="en"/>
              <a:t>Bullet level one in 11pt.</a:t>
            </a:r>
            <a:endParaRPr/>
          </a:p>
          <a:p>
            <a:pPr indent="-207009" lvl="0" marL="365760" rtl="0" algn="l">
              <a:spcBef>
                <a:spcPts val="0"/>
              </a:spcBef>
              <a:spcAft>
                <a:spcPts val="0"/>
              </a:spcAft>
              <a:buSzPts val="1100"/>
              <a:buChar char="●"/>
            </a:pPr>
            <a:r>
              <a:rPr b="1" lang="en"/>
              <a:t>Text can be bold for emphasis</a:t>
            </a:r>
            <a:endParaRPr b="1"/>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532" name="Google Shape;532;p58"/>
          <p:cNvSpPr txBox="1"/>
          <p:nvPr>
            <p:ph idx="2" type="body"/>
          </p:nvPr>
        </p:nvSpPr>
        <p:spPr>
          <a:xfrm>
            <a:off x="3211525" y="844225"/>
            <a:ext cx="2707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a:t>Body text 11pt,</a:t>
            </a:r>
            <a:endParaRPr/>
          </a:p>
          <a:p>
            <a:pPr indent="0" lvl="0" marL="0" rtl="0" algn="l">
              <a:spcBef>
                <a:spcPts val="600"/>
              </a:spcBef>
              <a:spcAft>
                <a:spcPts val="0"/>
              </a:spcAft>
              <a:buClr>
                <a:schemeClr val="dk1"/>
              </a:buClr>
              <a:buSzPts val="1100"/>
              <a:buFont typeface="Arial"/>
              <a:buNone/>
            </a:pPr>
            <a:r>
              <a:t/>
            </a:r>
            <a:endParaRPr/>
          </a:p>
          <a:p>
            <a:pPr indent="-207009" lvl="0" marL="365760" rtl="0" algn="l">
              <a:spcBef>
                <a:spcPts val="600"/>
              </a:spcBef>
              <a:spcAft>
                <a:spcPts val="0"/>
              </a:spcAft>
              <a:buSzPts val="1100"/>
              <a:buChar char="●"/>
            </a:pPr>
            <a:r>
              <a:rPr lang="en"/>
              <a:t>Text will automatically resize</a:t>
            </a:r>
            <a:endParaRPr/>
          </a:p>
          <a:p>
            <a:pPr indent="-207009" lvl="0" marL="365760" rtl="0" algn="l">
              <a:spcBef>
                <a:spcPts val="0"/>
              </a:spcBef>
              <a:spcAft>
                <a:spcPts val="0"/>
              </a:spcAft>
              <a:buSzPts val="1100"/>
              <a:buChar char="●"/>
            </a:pPr>
            <a:r>
              <a:rPr lang="en"/>
              <a:t>to fit within a text box, when needed</a:t>
            </a:r>
            <a:endParaRPr/>
          </a:p>
          <a:p>
            <a:pPr indent="-207009" lvl="0" marL="365760" rtl="0" algn="l">
              <a:spcBef>
                <a:spcPts val="0"/>
              </a:spcBef>
              <a:spcAft>
                <a:spcPts val="0"/>
              </a:spcAft>
              <a:buSzPts val="1100"/>
              <a:buChar char="●"/>
            </a:pPr>
            <a:r>
              <a:rPr lang="en"/>
              <a:t>Bullet level one in 11pt.</a:t>
            </a:r>
            <a:endParaRPr/>
          </a:p>
          <a:p>
            <a:pPr indent="-207009" lvl="0" marL="365760" rtl="0" algn="l">
              <a:spcBef>
                <a:spcPts val="0"/>
              </a:spcBef>
              <a:spcAft>
                <a:spcPts val="0"/>
              </a:spcAft>
              <a:buSzPts val="1100"/>
              <a:buChar char="●"/>
            </a:pPr>
            <a:r>
              <a:rPr b="1" lang="en"/>
              <a:t>Text can be bold for emphasis</a:t>
            </a:r>
            <a:endParaRPr b="1"/>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533" name="Google Shape;533;p58"/>
          <p:cNvSpPr txBox="1"/>
          <p:nvPr>
            <p:ph idx="3" type="body"/>
          </p:nvPr>
        </p:nvSpPr>
        <p:spPr>
          <a:xfrm>
            <a:off x="6039050" y="844225"/>
            <a:ext cx="2707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a:t>Body text 11pt,</a:t>
            </a:r>
            <a:endParaRPr/>
          </a:p>
          <a:p>
            <a:pPr indent="0" lvl="0" marL="0" rtl="0" algn="l">
              <a:spcBef>
                <a:spcPts val="600"/>
              </a:spcBef>
              <a:spcAft>
                <a:spcPts val="0"/>
              </a:spcAft>
              <a:buClr>
                <a:schemeClr val="dk1"/>
              </a:buClr>
              <a:buSzPts val="1100"/>
              <a:buFont typeface="Arial"/>
              <a:buNone/>
            </a:pPr>
            <a:r>
              <a:t/>
            </a:r>
            <a:endParaRPr/>
          </a:p>
          <a:p>
            <a:pPr indent="-207009" lvl="0" marL="365760" rtl="0" algn="l">
              <a:spcBef>
                <a:spcPts val="600"/>
              </a:spcBef>
              <a:spcAft>
                <a:spcPts val="0"/>
              </a:spcAft>
              <a:buSzPts val="1100"/>
              <a:buChar char="●"/>
            </a:pPr>
            <a:r>
              <a:rPr lang="en"/>
              <a:t>Text will automatically resize</a:t>
            </a:r>
            <a:endParaRPr/>
          </a:p>
          <a:p>
            <a:pPr indent="-207009" lvl="0" marL="365760" rtl="0" algn="l">
              <a:spcBef>
                <a:spcPts val="0"/>
              </a:spcBef>
              <a:spcAft>
                <a:spcPts val="0"/>
              </a:spcAft>
              <a:buSzPts val="1100"/>
              <a:buChar char="●"/>
            </a:pPr>
            <a:r>
              <a:rPr lang="en"/>
              <a:t>to fit within a text box, when needed</a:t>
            </a:r>
            <a:endParaRPr/>
          </a:p>
          <a:p>
            <a:pPr indent="-207009" lvl="0" marL="365760" rtl="0" algn="l">
              <a:spcBef>
                <a:spcPts val="0"/>
              </a:spcBef>
              <a:spcAft>
                <a:spcPts val="0"/>
              </a:spcAft>
              <a:buSzPts val="1100"/>
              <a:buChar char="●"/>
            </a:pPr>
            <a:r>
              <a:rPr lang="en"/>
              <a:t>Bullet level one in 11pt.</a:t>
            </a:r>
            <a:endParaRPr/>
          </a:p>
          <a:p>
            <a:pPr indent="-207009" lvl="0" marL="365760" rtl="0" algn="l">
              <a:spcBef>
                <a:spcPts val="0"/>
              </a:spcBef>
              <a:spcAft>
                <a:spcPts val="0"/>
              </a:spcAft>
              <a:buSzPts val="1100"/>
              <a:buChar char="●"/>
            </a:pPr>
            <a:r>
              <a:rPr b="1" lang="en"/>
              <a:t>Text can be bold for emphasis</a:t>
            </a:r>
            <a:endParaRPr b="1"/>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9"/>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539" name="Google Shape;539;p59"/>
          <p:cNvSpPr txBox="1"/>
          <p:nvPr>
            <p:ph idx="2"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40" name="Google Shape;540;p59"/>
          <p:cNvSpPr txBox="1"/>
          <p:nvPr/>
        </p:nvSpPr>
        <p:spPr>
          <a:xfrm>
            <a:off x="419100" y="844225"/>
            <a:ext cx="4024800" cy="37590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 sz="1200">
                <a:solidFill>
                  <a:srgbClr val="000000"/>
                </a:solidFill>
                <a:latin typeface="Proxima Nova"/>
                <a:ea typeface="Proxima Nova"/>
                <a:cs typeface="Proxima Nova"/>
                <a:sym typeface="Proxima Nova"/>
              </a:rPr>
              <a:t>Body text 12pt,</a:t>
            </a:r>
            <a:endParaRPr sz="1200">
              <a:solidFill>
                <a:srgbClr val="000000"/>
              </a:solidFill>
              <a:latin typeface="Proxima Nova"/>
              <a:ea typeface="Proxima Nova"/>
              <a:cs typeface="Proxima Nova"/>
              <a:sym typeface="Proxima Nova"/>
            </a:endParaRPr>
          </a:p>
          <a:p>
            <a:pPr indent="0" lvl="0" marL="0" rtl="0" algn="l">
              <a:spcBef>
                <a:spcPts val="600"/>
              </a:spcBef>
              <a:spcAft>
                <a:spcPts val="0"/>
              </a:spcAft>
              <a:buNone/>
            </a:pPr>
            <a:r>
              <a:t/>
            </a:r>
            <a:endParaRPr sz="1200">
              <a:solidFill>
                <a:srgbClr val="000000"/>
              </a:solidFill>
              <a:latin typeface="Proxima Nova"/>
              <a:ea typeface="Proxima Nova"/>
              <a:cs typeface="Proxima Nova"/>
              <a:sym typeface="Proxima Nova"/>
            </a:endParaRPr>
          </a:p>
          <a:p>
            <a:pPr indent="-213359" lvl="0" marL="365760" rtl="0" algn="l">
              <a:spcBef>
                <a:spcPts val="60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Text will automatically resize</a:t>
            </a:r>
            <a:endParaRPr sz="1200">
              <a:solidFill>
                <a:srgbClr val="000000"/>
              </a:solidFill>
              <a:latin typeface="Proxima Nova"/>
              <a:ea typeface="Proxima Nova"/>
              <a:cs typeface="Proxima Nova"/>
              <a:sym typeface="Proxima Nova"/>
            </a:endParaRPr>
          </a:p>
          <a:p>
            <a:pPr indent="-213359" lvl="0" marL="365760" rtl="0" algn="l">
              <a:spcBef>
                <a:spcPts val="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to fit within a text box, when needed</a:t>
            </a:r>
            <a:endParaRPr sz="1200">
              <a:solidFill>
                <a:srgbClr val="000000"/>
              </a:solidFill>
              <a:latin typeface="Proxima Nova"/>
              <a:ea typeface="Proxima Nova"/>
              <a:cs typeface="Proxima Nova"/>
              <a:sym typeface="Proxima Nova"/>
            </a:endParaRPr>
          </a:p>
          <a:p>
            <a:pPr indent="-213359" lvl="0" marL="365760" rtl="0" algn="l">
              <a:spcBef>
                <a:spcPts val="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Bullet level one in 12pt.</a:t>
            </a:r>
            <a:endParaRPr sz="1200">
              <a:solidFill>
                <a:srgbClr val="000000"/>
              </a:solidFill>
              <a:latin typeface="Proxima Nova"/>
              <a:ea typeface="Proxima Nova"/>
              <a:cs typeface="Proxima Nova"/>
              <a:sym typeface="Proxima Nova"/>
            </a:endParaRPr>
          </a:p>
          <a:p>
            <a:pPr indent="-213359" lvl="0" marL="365760" rtl="0" algn="l">
              <a:spcBef>
                <a:spcPts val="0"/>
              </a:spcBef>
              <a:spcAft>
                <a:spcPts val="0"/>
              </a:spcAft>
              <a:buClr>
                <a:srgbClr val="000000"/>
              </a:buClr>
              <a:buSzPts val="1200"/>
              <a:buFont typeface="Proxima Nova"/>
              <a:buChar char="●"/>
            </a:pPr>
            <a:r>
              <a:rPr b="1" lang="en" sz="1200">
                <a:solidFill>
                  <a:srgbClr val="000000"/>
                </a:solidFill>
                <a:latin typeface="Proxima Nova"/>
                <a:ea typeface="Proxima Nova"/>
                <a:cs typeface="Proxima Nova"/>
                <a:sym typeface="Proxima Nova"/>
              </a:rPr>
              <a:t>Text can be bold for emphasis</a:t>
            </a:r>
            <a:endParaRPr b="1" sz="1200">
              <a:solidFill>
                <a:srgbClr val="000000"/>
              </a:solidFill>
              <a:latin typeface="Proxima Nova"/>
              <a:ea typeface="Proxima Nova"/>
              <a:cs typeface="Proxima Nova"/>
              <a:sym typeface="Proxima Nova"/>
            </a:endParaRPr>
          </a:p>
          <a:p>
            <a:pPr indent="0" lvl="0" marL="0" rtl="0" algn="l">
              <a:spcBef>
                <a:spcPts val="600"/>
              </a:spcBef>
              <a:spcAft>
                <a:spcPts val="0"/>
              </a:spcAft>
              <a:buNone/>
            </a:pPr>
            <a:r>
              <a:t/>
            </a:r>
            <a:endParaRPr sz="1200">
              <a:solidFill>
                <a:srgbClr val="000000"/>
              </a:solidFill>
              <a:latin typeface="Proxima Nova"/>
              <a:ea typeface="Proxima Nova"/>
              <a:cs typeface="Proxima Nova"/>
              <a:sym typeface="Proxima Nova"/>
            </a:endParaRPr>
          </a:p>
        </p:txBody>
      </p:sp>
      <p:sp>
        <p:nvSpPr>
          <p:cNvPr id="541" name="Google Shape;541;p59"/>
          <p:cNvSpPr txBox="1"/>
          <p:nvPr/>
        </p:nvSpPr>
        <p:spPr>
          <a:xfrm>
            <a:off x="4722000" y="844225"/>
            <a:ext cx="4024800" cy="37590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 sz="1200">
                <a:solidFill>
                  <a:srgbClr val="000000"/>
                </a:solidFill>
                <a:latin typeface="Proxima Nova"/>
                <a:ea typeface="Proxima Nova"/>
                <a:cs typeface="Proxima Nova"/>
                <a:sym typeface="Proxima Nova"/>
              </a:rPr>
              <a:t>Body text 12pt,</a:t>
            </a:r>
            <a:endParaRPr sz="1200">
              <a:solidFill>
                <a:srgbClr val="000000"/>
              </a:solidFill>
              <a:latin typeface="Proxima Nova"/>
              <a:ea typeface="Proxima Nova"/>
              <a:cs typeface="Proxima Nova"/>
              <a:sym typeface="Proxima Nova"/>
            </a:endParaRPr>
          </a:p>
          <a:p>
            <a:pPr indent="0" lvl="0" marL="0" rtl="0" algn="l">
              <a:spcBef>
                <a:spcPts val="600"/>
              </a:spcBef>
              <a:spcAft>
                <a:spcPts val="0"/>
              </a:spcAft>
              <a:buNone/>
            </a:pPr>
            <a:r>
              <a:t/>
            </a:r>
            <a:endParaRPr sz="1200">
              <a:solidFill>
                <a:srgbClr val="000000"/>
              </a:solidFill>
              <a:latin typeface="Proxima Nova"/>
              <a:ea typeface="Proxima Nova"/>
              <a:cs typeface="Proxima Nova"/>
              <a:sym typeface="Proxima Nova"/>
            </a:endParaRPr>
          </a:p>
          <a:p>
            <a:pPr indent="-213359" lvl="0" marL="365760" rtl="0" algn="l">
              <a:spcBef>
                <a:spcPts val="60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Text will automatically resize</a:t>
            </a:r>
            <a:endParaRPr sz="1200">
              <a:solidFill>
                <a:srgbClr val="000000"/>
              </a:solidFill>
              <a:latin typeface="Proxima Nova"/>
              <a:ea typeface="Proxima Nova"/>
              <a:cs typeface="Proxima Nova"/>
              <a:sym typeface="Proxima Nova"/>
            </a:endParaRPr>
          </a:p>
          <a:p>
            <a:pPr indent="-213359" lvl="0" marL="365760" rtl="0" algn="l">
              <a:spcBef>
                <a:spcPts val="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to fit within a text box, when needed</a:t>
            </a:r>
            <a:endParaRPr sz="1200">
              <a:solidFill>
                <a:srgbClr val="000000"/>
              </a:solidFill>
              <a:latin typeface="Proxima Nova"/>
              <a:ea typeface="Proxima Nova"/>
              <a:cs typeface="Proxima Nova"/>
              <a:sym typeface="Proxima Nova"/>
            </a:endParaRPr>
          </a:p>
          <a:p>
            <a:pPr indent="-213359" lvl="0" marL="365760" rtl="0" algn="l">
              <a:spcBef>
                <a:spcPts val="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Bullet level one in 12pt.</a:t>
            </a:r>
            <a:endParaRPr sz="1200">
              <a:solidFill>
                <a:srgbClr val="000000"/>
              </a:solidFill>
              <a:latin typeface="Proxima Nova"/>
              <a:ea typeface="Proxima Nova"/>
              <a:cs typeface="Proxima Nova"/>
              <a:sym typeface="Proxima Nova"/>
            </a:endParaRPr>
          </a:p>
          <a:p>
            <a:pPr indent="-213359" lvl="0" marL="365760" rtl="0" algn="l">
              <a:spcBef>
                <a:spcPts val="0"/>
              </a:spcBef>
              <a:spcAft>
                <a:spcPts val="0"/>
              </a:spcAft>
              <a:buClr>
                <a:srgbClr val="000000"/>
              </a:buClr>
              <a:buSzPts val="1200"/>
              <a:buFont typeface="Proxima Nova"/>
              <a:buChar char="●"/>
            </a:pPr>
            <a:r>
              <a:rPr b="1" lang="en" sz="1200">
                <a:solidFill>
                  <a:srgbClr val="000000"/>
                </a:solidFill>
                <a:latin typeface="Proxima Nova"/>
                <a:ea typeface="Proxima Nova"/>
                <a:cs typeface="Proxima Nova"/>
                <a:sym typeface="Proxima Nova"/>
              </a:rPr>
              <a:t>Text can be bold for emphasis</a:t>
            </a:r>
            <a:endParaRPr b="1" sz="1200">
              <a:solidFill>
                <a:srgbClr val="000000"/>
              </a:solidFill>
              <a:latin typeface="Proxima Nova"/>
              <a:ea typeface="Proxima Nova"/>
              <a:cs typeface="Proxima Nova"/>
              <a:sym typeface="Proxima Nova"/>
            </a:endParaRPr>
          </a:p>
          <a:p>
            <a:pPr indent="0" lvl="0" marL="0" rtl="0" algn="l">
              <a:spcBef>
                <a:spcPts val="600"/>
              </a:spcBef>
              <a:spcAft>
                <a:spcPts val="0"/>
              </a:spcAft>
              <a:buNone/>
            </a:pPr>
            <a:r>
              <a:t/>
            </a:r>
            <a:endParaRPr sz="1200">
              <a:solidFill>
                <a:srgbClr val="000000"/>
              </a:solidFill>
              <a:latin typeface="Proxima Nova"/>
              <a:ea typeface="Proxima Nova"/>
              <a:cs typeface="Proxima Nova"/>
              <a:sym typeface="Proxima Nova"/>
            </a:endParaRPr>
          </a:p>
          <a:p>
            <a:pPr indent="0" lvl="0" marL="0" rtl="0" algn="l">
              <a:spcBef>
                <a:spcPts val="600"/>
              </a:spcBef>
              <a:spcAft>
                <a:spcPts val="0"/>
              </a:spcAft>
              <a:buNone/>
            </a:pPr>
            <a:r>
              <a:t/>
            </a:r>
            <a:endParaRPr sz="1200">
              <a:solidFill>
                <a:srgbClr val="000000"/>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0"/>
          <p:cNvSpPr txBox="1"/>
          <p:nvPr>
            <p:ph idx="1" type="body"/>
          </p:nvPr>
        </p:nvSpPr>
        <p:spPr>
          <a:xfrm>
            <a:off x="419100" y="844225"/>
            <a:ext cx="4024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Body text 12pt,</a:t>
            </a:r>
            <a:endParaRPr/>
          </a:p>
          <a:p>
            <a:pPr indent="0" lvl="0" marL="0" rtl="0" algn="l">
              <a:spcBef>
                <a:spcPts val="600"/>
              </a:spcBef>
              <a:spcAft>
                <a:spcPts val="0"/>
              </a:spcAft>
              <a:buNone/>
            </a:pPr>
            <a:r>
              <a:t/>
            </a:r>
            <a:endParaRPr/>
          </a:p>
          <a:p>
            <a:pPr indent="-213359" lvl="0" marL="365760" rtl="0" algn="l">
              <a:spcBef>
                <a:spcPts val="600"/>
              </a:spcBef>
              <a:spcAft>
                <a:spcPts val="0"/>
              </a:spcAft>
              <a:buSzPts val="1200"/>
              <a:buChar char="●"/>
            </a:pPr>
            <a:r>
              <a:rPr lang="en"/>
              <a:t>Text will automatically resize</a:t>
            </a:r>
            <a:endParaRPr/>
          </a:p>
          <a:p>
            <a:pPr indent="-213359" lvl="0" marL="365760" rtl="0" algn="l">
              <a:spcBef>
                <a:spcPts val="0"/>
              </a:spcBef>
              <a:spcAft>
                <a:spcPts val="0"/>
              </a:spcAft>
              <a:buSzPts val="1200"/>
              <a:buChar char="●"/>
            </a:pPr>
            <a:r>
              <a:rPr lang="en"/>
              <a:t>to fit within a text box, when needed</a:t>
            </a:r>
            <a:endParaRPr/>
          </a:p>
          <a:p>
            <a:pPr indent="-213359" lvl="0" marL="365760" rtl="0" algn="l">
              <a:spcBef>
                <a:spcPts val="0"/>
              </a:spcBef>
              <a:spcAft>
                <a:spcPts val="0"/>
              </a:spcAft>
              <a:buSzPts val="1200"/>
              <a:buChar char="●"/>
            </a:pPr>
            <a:r>
              <a:rPr lang="en"/>
              <a:t>Bullet level one in 12pt.</a:t>
            </a:r>
            <a:endParaRPr/>
          </a:p>
          <a:p>
            <a:pPr indent="-213359" lvl="0" marL="365760" rtl="0" algn="l">
              <a:spcBef>
                <a:spcPts val="0"/>
              </a:spcBef>
              <a:spcAft>
                <a:spcPts val="0"/>
              </a:spcAft>
              <a:buSzPts val="1200"/>
              <a:buChar char="●"/>
            </a:pPr>
            <a:r>
              <a:rPr b="1" lang="en"/>
              <a:t>Text can be bold for emphasis</a:t>
            </a:r>
            <a:endParaRPr b="1"/>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47" name="Google Shape;547;p60"/>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548" name="Google Shape;548;p60"/>
          <p:cNvSpPr txBox="1"/>
          <p:nvPr>
            <p:ph idx="2"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549" name="Google Shape;549;p60"/>
          <p:cNvGrpSpPr/>
          <p:nvPr/>
        </p:nvGrpSpPr>
        <p:grpSpPr>
          <a:xfrm>
            <a:off x="4815553" y="1348966"/>
            <a:ext cx="3701754" cy="2644182"/>
            <a:chOff x="0" y="0"/>
            <a:chExt cx="8889900" cy="6350100"/>
          </a:xfrm>
        </p:grpSpPr>
        <p:sp>
          <p:nvSpPr>
            <p:cNvPr id="550" name="Google Shape;550;p60"/>
            <p:cNvSpPr/>
            <p:nvPr/>
          </p:nvSpPr>
          <p:spPr>
            <a:xfrm>
              <a:off x="1111250" y="3175000"/>
              <a:ext cx="6667500" cy="1587600"/>
            </a:xfrm>
            <a:custGeom>
              <a:rect b="b" l="l" r="r" t="t"/>
              <a:pathLst>
                <a:path extrusionOk="0" h="120000" w="120000">
                  <a:moveTo>
                    <a:pt x="20000" y="0"/>
                  </a:moveTo>
                  <a:lnTo>
                    <a:pt x="0" y="120000"/>
                  </a:lnTo>
                  <a:lnTo>
                    <a:pt x="120000" y="120000"/>
                  </a:lnTo>
                  <a:lnTo>
                    <a:pt x="100000" y="0"/>
                  </a:lnTo>
                  <a:lnTo>
                    <a:pt x="20000" y="0"/>
                  </a:lnTo>
                  <a:close/>
                </a:path>
              </a:pathLst>
            </a:custGeom>
            <a:solidFill>
              <a:srgbClr val="9F9F9F"/>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51" name="Google Shape;551;p60"/>
            <p:cNvSpPr/>
            <p:nvPr/>
          </p:nvSpPr>
          <p:spPr>
            <a:xfrm>
              <a:off x="0" y="4762500"/>
              <a:ext cx="8889900" cy="1587600"/>
            </a:xfrm>
            <a:custGeom>
              <a:rect b="b" l="l" r="r" t="t"/>
              <a:pathLst>
                <a:path extrusionOk="0" h="120000" w="120000">
                  <a:moveTo>
                    <a:pt x="15000" y="0"/>
                  </a:moveTo>
                  <a:lnTo>
                    <a:pt x="0" y="120000"/>
                  </a:lnTo>
                  <a:lnTo>
                    <a:pt x="120000" y="120000"/>
                  </a:lnTo>
                  <a:lnTo>
                    <a:pt x="105000" y="0"/>
                  </a:lnTo>
                  <a:lnTo>
                    <a:pt x="15000" y="0"/>
                  </a:lnTo>
                  <a:close/>
                </a:path>
              </a:pathLst>
            </a:custGeom>
            <a:solidFill>
              <a:srgbClr val="000000"/>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52" name="Google Shape;552;p60"/>
            <p:cNvSpPr/>
            <p:nvPr/>
          </p:nvSpPr>
          <p:spPr>
            <a:xfrm>
              <a:off x="3333750" y="0"/>
              <a:ext cx="2222400" cy="1587600"/>
            </a:xfrm>
            <a:custGeom>
              <a:rect b="b" l="l" r="r" t="t"/>
              <a:pathLst>
                <a:path extrusionOk="0" h="120000" w="120000">
                  <a:moveTo>
                    <a:pt x="60000" y="0"/>
                  </a:moveTo>
                  <a:lnTo>
                    <a:pt x="0" y="120000"/>
                  </a:lnTo>
                  <a:lnTo>
                    <a:pt x="120000" y="120000"/>
                  </a:lnTo>
                  <a:lnTo>
                    <a:pt x="60000" y="0"/>
                  </a:lnTo>
                  <a:close/>
                </a:path>
              </a:pathLst>
            </a:custGeom>
            <a:solidFill>
              <a:schemeClr val="accent5"/>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53" name="Google Shape;553;p60"/>
            <p:cNvSpPr/>
            <p:nvPr/>
          </p:nvSpPr>
          <p:spPr>
            <a:xfrm>
              <a:off x="2222500" y="1587500"/>
              <a:ext cx="4445100" cy="1587600"/>
            </a:xfrm>
            <a:custGeom>
              <a:rect b="b" l="l" r="r" t="t"/>
              <a:pathLst>
                <a:path extrusionOk="0" h="120000" w="120000">
                  <a:moveTo>
                    <a:pt x="30000" y="0"/>
                  </a:moveTo>
                  <a:lnTo>
                    <a:pt x="0" y="120000"/>
                  </a:lnTo>
                  <a:lnTo>
                    <a:pt x="120000" y="120000"/>
                  </a:lnTo>
                  <a:lnTo>
                    <a:pt x="90000" y="0"/>
                  </a:lnTo>
                  <a:lnTo>
                    <a:pt x="30000" y="0"/>
                  </a:lnTo>
                  <a:close/>
                </a:path>
              </a:pathLst>
            </a:custGeom>
            <a:solidFill>
              <a:schemeClr val="accent5"/>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54" name="Google Shape;554;p60"/>
            <p:cNvSpPr/>
            <p:nvPr/>
          </p:nvSpPr>
          <p:spPr>
            <a:xfrm>
              <a:off x="2794000" y="3651250"/>
              <a:ext cx="3302100" cy="635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350"/>
                <a:buFont typeface="Helvetica Neue"/>
                <a:buNone/>
              </a:pPr>
              <a:r>
                <a:rPr lang="en" sz="1000">
                  <a:solidFill>
                    <a:srgbClr val="FFFFFF"/>
                  </a:solidFill>
                  <a:latin typeface="Proxima Nova"/>
                  <a:ea typeface="Proxima Nova"/>
                  <a:cs typeface="Proxima Nova"/>
                  <a:sym typeface="Proxima Nova"/>
                </a:rPr>
                <a:t>Lorem Ipsum</a:t>
              </a:r>
              <a:endParaRPr sz="1000">
                <a:latin typeface="Proxima Nova"/>
                <a:ea typeface="Proxima Nova"/>
                <a:cs typeface="Proxima Nova"/>
                <a:sym typeface="Proxima Nova"/>
              </a:endParaRPr>
            </a:p>
          </p:txBody>
        </p:sp>
        <p:sp>
          <p:nvSpPr>
            <p:cNvPr id="555" name="Google Shape;555;p60"/>
            <p:cNvSpPr/>
            <p:nvPr/>
          </p:nvSpPr>
          <p:spPr>
            <a:xfrm>
              <a:off x="2413000" y="5238750"/>
              <a:ext cx="4064100" cy="635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350"/>
                <a:buFont typeface="Helvetica Neue"/>
                <a:buNone/>
              </a:pPr>
              <a:r>
                <a:rPr lang="en" sz="1000">
                  <a:solidFill>
                    <a:srgbClr val="FFFFFF"/>
                  </a:solidFill>
                  <a:latin typeface="Proxima Nova"/>
                  <a:ea typeface="Proxima Nova"/>
                  <a:cs typeface="Proxima Nova"/>
                  <a:sym typeface="Proxima Nova"/>
                </a:rPr>
                <a:t>Lorem Ipsum</a:t>
              </a:r>
              <a:endParaRPr sz="1000">
                <a:latin typeface="Proxima Nova"/>
                <a:ea typeface="Proxima Nova"/>
                <a:cs typeface="Proxima Nova"/>
                <a:sym typeface="Proxima Nova"/>
              </a:endParaRPr>
            </a:p>
          </p:txBody>
        </p:sp>
        <p:sp>
          <p:nvSpPr>
            <p:cNvPr id="556" name="Google Shape;556;p60"/>
            <p:cNvSpPr/>
            <p:nvPr/>
          </p:nvSpPr>
          <p:spPr>
            <a:xfrm>
              <a:off x="3175000" y="1821160"/>
              <a:ext cx="2540100" cy="5118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350"/>
                <a:buFont typeface="Helvetica Neue"/>
                <a:buNone/>
              </a:pPr>
              <a:r>
                <a:rPr lang="en" sz="1000">
                  <a:solidFill>
                    <a:srgbClr val="FFFFFF"/>
                  </a:solidFill>
                  <a:latin typeface="Proxima Nova"/>
                  <a:ea typeface="Proxima Nova"/>
                  <a:cs typeface="Proxima Nova"/>
                  <a:sym typeface="Proxima Nova"/>
                </a:rPr>
                <a:t>Lorem</a:t>
              </a:r>
              <a:endParaRPr sz="1000">
                <a:latin typeface="Proxima Nova"/>
                <a:ea typeface="Proxima Nova"/>
                <a:cs typeface="Proxima Nova"/>
                <a:sym typeface="Proxima Nova"/>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1"/>
          <p:cNvSpPr txBox="1"/>
          <p:nvPr>
            <p:ph idx="1" type="body"/>
          </p:nvPr>
        </p:nvSpPr>
        <p:spPr>
          <a:xfrm>
            <a:off x="419100" y="844225"/>
            <a:ext cx="4024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Body text 12pt,</a:t>
            </a:r>
            <a:endParaRPr/>
          </a:p>
          <a:p>
            <a:pPr indent="0" lvl="0" marL="0" rtl="0" algn="l">
              <a:spcBef>
                <a:spcPts val="600"/>
              </a:spcBef>
              <a:spcAft>
                <a:spcPts val="0"/>
              </a:spcAft>
              <a:buNone/>
            </a:pPr>
            <a:r>
              <a:t/>
            </a:r>
            <a:endParaRPr/>
          </a:p>
          <a:p>
            <a:pPr indent="-213359" lvl="0" marL="365760" rtl="0" algn="l">
              <a:spcBef>
                <a:spcPts val="600"/>
              </a:spcBef>
              <a:spcAft>
                <a:spcPts val="0"/>
              </a:spcAft>
              <a:buSzPts val="1200"/>
              <a:buChar char="●"/>
            </a:pPr>
            <a:r>
              <a:rPr lang="en"/>
              <a:t>Text will automatically resize</a:t>
            </a:r>
            <a:endParaRPr/>
          </a:p>
          <a:p>
            <a:pPr indent="-213359" lvl="0" marL="365760" rtl="0" algn="l">
              <a:spcBef>
                <a:spcPts val="0"/>
              </a:spcBef>
              <a:spcAft>
                <a:spcPts val="0"/>
              </a:spcAft>
              <a:buSzPts val="1200"/>
              <a:buChar char="●"/>
            </a:pPr>
            <a:r>
              <a:rPr lang="en"/>
              <a:t>to fit within a text box, when needed</a:t>
            </a:r>
            <a:endParaRPr/>
          </a:p>
          <a:p>
            <a:pPr indent="-213359" lvl="0" marL="365760" rtl="0" algn="l">
              <a:spcBef>
                <a:spcPts val="0"/>
              </a:spcBef>
              <a:spcAft>
                <a:spcPts val="0"/>
              </a:spcAft>
              <a:buSzPts val="1200"/>
              <a:buChar char="●"/>
            </a:pPr>
            <a:r>
              <a:rPr lang="en"/>
              <a:t>Bullet level one in 12pt.</a:t>
            </a:r>
            <a:endParaRPr/>
          </a:p>
          <a:p>
            <a:pPr indent="-213359" lvl="0" marL="365760" rtl="0" algn="l">
              <a:spcBef>
                <a:spcPts val="0"/>
              </a:spcBef>
              <a:spcAft>
                <a:spcPts val="0"/>
              </a:spcAft>
              <a:buSzPts val="1200"/>
              <a:buChar char="●"/>
            </a:pPr>
            <a:r>
              <a:rPr b="1" lang="en"/>
              <a:t>Text can be bold for emphasis</a:t>
            </a:r>
            <a:endParaRPr b="1"/>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62" name="Google Shape;562;p61"/>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563" name="Google Shape;563;p61"/>
          <p:cNvSpPr txBox="1"/>
          <p:nvPr>
            <p:ph idx="2"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564" name="Google Shape;564;p61"/>
          <p:cNvGrpSpPr/>
          <p:nvPr/>
        </p:nvGrpSpPr>
        <p:grpSpPr>
          <a:xfrm>
            <a:off x="4815553" y="1348966"/>
            <a:ext cx="3701754" cy="2644182"/>
            <a:chOff x="0" y="0"/>
            <a:chExt cx="8889900" cy="6350100"/>
          </a:xfrm>
        </p:grpSpPr>
        <p:sp>
          <p:nvSpPr>
            <p:cNvPr id="565" name="Google Shape;565;p61"/>
            <p:cNvSpPr/>
            <p:nvPr/>
          </p:nvSpPr>
          <p:spPr>
            <a:xfrm>
              <a:off x="1111250" y="3175000"/>
              <a:ext cx="6667500" cy="1587600"/>
            </a:xfrm>
            <a:custGeom>
              <a:rect b="b" l="l" r="r" t="t"/>
              <a:pathLst>
                <a:path extrusionOk="0" h="120000" w="120000">
                  <a:moveTo>
                    <a:pt x="20000" y="0"/>
                  </a:moveTo>
                  <a:lnTo>
                    <a:pt x="0" y="120000"/>
                  </a:lnTo>
                  <a:lnTo>
                    <a:pt x="120000" y="120000"/>
                  </a:lnTo>
                  <a:lnTo>
                    <a:pt x="100000" y="0"/>
                  </a:lnTo>
                  <a:lnTo>
                    <a:pt x="20000" y="0"/>
                  </a:lnTo>
                  <a:close/>
                </a:path>
              </a:pathLst>
            </a:custGeom>
            <a:solidFill>
              <a:srgbClr val="9F9F9F"/>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66" name="Google Shape;566;p61"/>
            <p:cNvSpPr/>
            <p:nvPr/>
          </p:nvSpPr>
          <p:spPr>
            <a:xfrm>
              <a:off x="0" y="4762500"/>
              <a:ext cx="8889900" cy="1587600"/>
            </a:xfrm>
            <a:custGeom>
              <a:rect b="b" l="l" r="r" t="t"/>
              <a:pathLst>
                <a:path extrusionOk="0" h="120000" w="120000">
                  <a:moveTo>
                    <a:pt x="15000" y="0"/>
                  </a:moveTo>
                  <a:lnTo>
                    <a:pt x="0" y="120000"/>
                  </a:lnTo>
                  <a:lnTo>
                    <a:pt x="120000" y="120000"/>
                  </a:lnTo>
                  <a:lnTo>
                    <a:pt x="105000" y="0"/>
                  </a:lnTo>
                  <a:lnTo>
                    <a:pt x="15000" y="0"/>
                  </a:lnTo>
                  <a:close/>
                </a:path>
              </a:pathLst>
            </a:custGeom>
            <a:solidFill>
              <a:srgbClr val="000000"/>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67" name="Google Shape;567;p61"/>
            <p:cNvSpPr/>
            <p:nvPr/>
          </p:nvSpPr>
          <p:spPr>
            <a:xfrm>
              <a:off x="3333750" y="0"/>
              <a:ext cx="2222400" cy="1587600"/>
            </a:xfrm>
            <a:custGeom>
              <a:rect b="b" l="l" r="r" t="t"/>
              <a:pathLst>
                <a:path extrusionOk="0" h="120000" w="120000">
                  <a:moveTo>
                    <a:pt x="60000" y="0"/>
                  </a:moveTo>
                  <a:lnTo>
                    <a:pt x="0" y="120000"/>
                  </a:lnTo>
                  <a:lnTo>
                    <a:pt x="120000" y="120000"/>
                  </a:lnTo>
                  <a:lnTo>
                    <a:pt x="60000" y="0"/>
                  </a:lnTo>
                  <a:close/>
                </a:path>
              </a:pathLst>
            </a:custGeom>
            <a:solidFill>
              <a:schemeClr val="accent5"/>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68" name="Google Shape;568;p61"/>
            <p:cNvSpPr/>
            <p:nvPr/>
          </p:nvSpPr>
          <p:spPr>
            <a:xfrm>
              <a:off x="2222500" y="1587500"/>
              <a:ext cx="4445100" cy="1587600"/>
            </a:xfrm>
            <a:custGeom>
              <a:rect b="b" l="l" r="r" t="t"/>
              <a:pathLst>
                <a:path extrusionOk="0" h="120000" w="120000">
                  <a:moveTo>
                    <a:pt x="30000" y="0"/>
                  </a:moveTo>
                  <a:lnTo>
                    <a:pt x="0" y="120000"/>
                  </a:lnTo>
                  <a:lnTo>
                    <a:pt x="120000" y="120000"/>
                  </a:lnTo>
                  <a:lnTo>
                    <a:pt x="90000" y="0"/>
                  </a:lnTo>
                  <a:lnTo>
                    <a:pt x="30000" y="0"/>
                  </a:lnTo>
                  <a:close/>
                </a:path>
              </a:pathLst>
            </a:custGeom>
            <a:solidFill>
              <a:srgbClr val="F2F2F2"/>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69" name="Google Shape;569;p61"/>
            <p:cNvSpPr/>
            <p:nvPr/>
          </p:nvSpPr>
          <p:spPr>
            <a:xfrm>
              <a:off x="2794000" y="3651250"/>
              <a:ext cx="3302100" cy="635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350"/>
                <a:buFont typeface="Helvetica Neue"/>
                <a:buNone/>
              </a:pPr>
              <a:r>
                <a:rPr lang="en" sz="1000">
                  <a:solidFill>
                    <a:srgbClr val="FFFFFF"/>
                  </a:solidFill>
                </a:rPr>
                <a:t>Lorem Ipsum</a:t>
              </a:r>
              <a:endParaRPr sz="1000"/>
            </a:p>
          </p:txBody>
        </p:sp>
        <p:sp>
          <p:nvSpPr>
            <p:cNvPr id="570" name="Google Shape;570;p61"/>
            <p:cNvSpPr/>
            <p:nvPr/>
          </p:nvSpPr>
          <p:spPr>
            <a:xfrm>
              <a:off x="2413000" y="5238750"/>
              <a:ext cx="4064100" cy="635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350"/>
                <a:buFont typeface="Helvetica Neue"/>
                <a:buNone/>
              </a:pPr>
              <a:r>
                <a:rPr lang="en" sz="1000">
                  <a:solidFill>
                    <a:srgbClr val="FFFFFF"/>
                  </a:solidFill>
                </a:rPr>
                <a:t>Lorem Ipsum</a:t>
              </a:r>
              <a:endParaRPr sz="1000"/>
            </a:p>
          </p:txBody>
        </p:sp>
        <p:sp>
          <p:nvSpPr>
            <p:cNvPr id="571" name="Google Shape;571;p61"/>
            <p:cNvSpPr/>
            <p:nvPr/>
          </p:nvSpPr>
          <p:spPr>
            <a:xfrm>
              <a:off x="3175000" y="2125315"/>
              <a:ext cx="2540100" cy="5118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350"/>
                <a:buFont typeface="Helvetica Neue"/>
                <a:buNone/>
              </a:pPr>
              <a:r>
                <a:rPr lang="en" sz="1000">
                  <a:solidFill>
                    <a:schemeClr val="dk1"/>
                  </a:solidFill>
                </a:rPr>
                <a:t>Lorem</a:t>
              </a:r>
              <a:endParaRPr sz="1000">
                <a:solidFill>
                  <a:schemeClr val="dk1"/>
                </a:solidFill>
              </a:endParaRPr>
            </a:p>
          </p:txBody>
        </p:sp>
        <p:sp>
          <p:nvSpPr>
            <p:cNvPr id="572" name="Google Shape;572;p61"/>
            <p:cNvSpPr/>
            <p:nvPr/>
          </p:nvSpPr>
          <p:spPr>
            <a:xfrm>
              <a:off x="3937000" y="880715"/>
              <a:ext cx="1016100" cy="5118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350"/>
                <a:buFont typeface="Helvetica Neue"/>
                <a:buNone/>
              </a:pPr>
              <a:r>
                <a:rPr lang="en" sz="1000">
                  <a:solidFill>
                    <a:srgbClr val="FFFFFF"/>
                  </a:solidFill>
                </a:rPr>
                <a:t>Lorem</a:t>
              </a:r>
              <a:endParaRPr sz="1000"/>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2"/>
          <p:cNvSpPr txBox="1"/>
          <p:nvPr>
            <p:ph idx="1" type="body"/>
          </p:nvPr>
        </p:nvSpPr>
        <p:spPr>
          <a:xfrm>
            <a:off x="419100" y="844225"/>
            <a:ext cx="4024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Body text 12pt,</a:t>
            </a:r>
            <a:endParaRPr/>
          </a:p>
          <a:p>
            <a:pPr indent="0" lvl="0" marL="0" rtl="0" algn="l">
              <a:spcBef>
                <a:spcPts val="600"/>
              </a:spcBef>
              <a:spcAft>
                <a:spcPts val="0"/>
              </a:spcAft>
              <a:buNone/>
            </a:pPr>
            <a:r>
              <a:t/>
            </a:r>
            <a:endParaRPr/>
          </a:p>
          <a:p>
            <a:pPr indent="-213359" lvl="0" marL="365760" rtl="0" algn="l">
              <a:spcBef>
                <a:spcPts val="600"/>
              </a:spcBef>
              <a:spcAft>
                <a:spcPts val="0"/>
              </a:spcAft>
              <a:buSzPts val="1200"/>
              <a:buChar char="●"/>
            </a:pPr>
            <a:r>
              <a:rPr lang="en"/>
              <a:t>Text will automatically resize</a:t>
            </a:r>
            <a:endParaRPr/>
          </a:p>
          <a:p>
            <a:pPr indent="-213359" lvl="0" marL="365760" rtl="0" algn="l">
              <a:spcBef>
                <a:spcPts val="0"/>
              </a:spcBef>
              <a:spcAft>
                <a:spcPts val="0"/>
              </a:spcAft>
              <a:buSzPts val="1200"/>
              <a:buChar char="●"/>
            </a:pPr>
            <a:r>
              <a:rPr lang="en"/>
              <a:t>to fit within a text box, when needed</a:t>
            </a:r>
            <a:endParaRPr/>
          </a:p>
          <a:p>
            <a:pPr indent="-213359" lvl="0" marL="365760" rtl="0" algn="l">
              <a:spcBef>
                <a:spcPts val="0"/>
              </a:spcBef>
              <a:spcAft>
                <a:spcPts val="0"/>
              </a:spcAft>
              <a:buSzPts val="1200"/>
              <a:buChar char="●"/>
            </a:pPr>
            <a:r>
              <a:rPr lang="en"/>
              <a:t>Bullet level one in 12pt.</a:t>
            </a:r>
            <a:endParaRPr/>
          </a:p>
          <a:p>
            <a:pPr indent="-213359" lvl="0" marL="365760" rtl="0" algn="l">
              <a:spcBef>
                <a:spcPts val="0"/>
              </a:spcBef>
              <a:spcAft>
                <a:spcPts val="0"/>
              </a:spcAft>
              <a:buSzPts val="1200"/>
              <a:buChar char="●"/>
            </a:pPr>
            <a:r>
              <a:rPr b="1" lang="en"/>
              <a:t>Text can be bold for emphasis</a:t>
            </a:r>
            <a:endParaRPr b="1"/>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78" name="Google Shape;578;p62"/>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579" name="Google Shape;579;p62"/>
          <p:cNvSpPr txBox="1"/>
          <p:nvPr>
            <p:ph idx="2"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80" name="Google Shape;580;p62"/>
          <p:cNvSpPr/>
          <p:nvPr/>
        </p:nvSpPr>
        <p:spPr>
          <a:xfrm>
            <a:off x="5235543" y="2324080"/>
            <a:ext cx="2518500" cy="599700"/>
          </a:xfrm>
          <a:custGeom>
            <a:rect b="b" l="l" r="r" t="t"/>
            <a:pathLst>
              <a:path extrusionOk="0" h="120000" w="120000">
                <a:moveTo>
                  <a:pt x="20000" y="0"/>
                </a:moveTo>
                <a:lnTo>
                  <a:pt x="0" y="120000"/>
                </a:lnTo>
                <a:lnTo>
                  <a:pt x="120000" y="120000"/>
                </a:lnTo>
                <a:lnTo>
                  <a:pt x="100000" y="0"/>
                </a:lnTo>
                <a:lnTo>
                  <a:pt x="20000" y="0"/>
                </a:lnTo>
                <a:close/>
              </a:path>
            </a:pathLst>
          </a:custGeom>
          <a:solidFill>
            <a:srgbClr val="9F9F9F"/>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81" name="Google Shape;581;p62"/>
          <p:cNvSpPr/>
          <p:nvPr/>
        </p:nvSpPr>
        <p:spPr>
          <a:xfrm>
            <a:off x="4815768" y="2923758"/>
            <a:ext cx="3358200" cy="599700"/>
          </a:xfrm>
          <a:custGeom>
            <a:rect b="b" l="l" r="r" t="t"/>
            <a:pathLst>
              <a:path extrusionOk="0" h="120000" w="120000">
                <a:moveTo>
                  <a:pt x="15000" y="0"/>
                </a:moveTo>
                <a:lnTo>
                  <a:pt x="0" y="120000"/>
                </a:lnTo>
                <a:lnTo>
                  <a:pt x="120000" y="120000"/>
                </a:lnTo>
                <a:lnTo>
                  <a:pt x="105000" y="0"/>
                </a:lnTo>
                <a:lnTo>
                  <a:pt x="15000" y="0"/>
                </a:lnTo>
                <a:close/>
              </a:path>
            </a:pathLst>
          </a:custGeom>
          <a:solidFill>
            <a:schemeClr val="dk2"/>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82" name="Google Shape;582;p62"/>
          <p:cNvSpPr/>
          <p:nvPr/>
        </p:nvSpPr>
        <p:spPr>
          <a:xfrm>
            <a:off x="6075093" y="1124725"/>
            <a:ext cx="839700" cy="599700"/>
          </a:xfrm>
          <a:custGeom>
            <a:rect b="b" l="l" r="r" t="t"/>
            <a:pathLst>
              <a:path extrusionOk="0" h="120000" w="120000">
                <a:moveTo>
                  <a:pt x="60000" y="0"/>
                </a:moveTo>
                <a:lnTo>
                  <a:pt x="0" y="120000"/>
                </a:lnTo>
                <a:lnTo>
                  <a:pt x="120000" y="120000"/>
                </a:lnTo>
                <a:lnTo>
                  <a:pt x="60000" y="0"/>
                </a:lnTo>
                <a:close/>
              </a:path>
            </a:pathLst>
          </a:custGeom>
          <a:solidFill>
            <a:schemeClr val="accent5"/>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83" name="Google Shape;583;p62"/>
          <p:cNvSpPr/>
          <p:nvPr/>
        </p:nvSpPr>
        <p:spPr>
          <a:xfrm>
            <a:off x="5655318" y="1724403"/>
            <a:ext cx="1679100" cy="599700"/>
          </a:xfrm>
          <a:custGeom>
            <a:rect b="b" l="l" r="r" t="t"/>
            <a:pathLst>
              <a:path extrusionOk="0" h="120000" w="120000">
                <a:moveTo>
                  <a:pt x="30000" y="0"/>
                </a:moveTo>
                <a:lnTo>
                  <a:pt x="0" y="120000"/>
                </a:lnTo>
                <a:lnTo>
                  <a:pt x="120000" y="120000"/>
                </a:lnTo>
                <a:lnTo>
                  <a:pt x="90000" y="0"/>
                </a:lnTo>
                <a:lnTo>
                  <a:pt x="30000" y="0"/>
                </a:lnTo>
                <a:close/>
              </a:path>
            </a:pathLst>
          </a:custGeom>
          <a:solidFill>
            <a:srgbClr val="F2F2F2"/>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84" name="Google Shape;584;p62"/>
          <p:cNvSpPr/>
          <p:nvPr/>
        </p:nvSpPr>
        <p:spPr>
          <a:xfrm>
            <a:off x="5871202" y="2503983"/>
            <a:ext cx="1247400" cy="2400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350"/>
              <a:buFont typeface="Helvetica Neue"/>
              <a:buNone/>
            </a:pPr>
            <a:r>
              <a:rPr lang="en" sz="1000">
                <a:solidFill>
                  <a:srgbClr val="FFFFFF"/>
                </a:solidFill>
              </a:rPr>
              <a:t>Lorem Ipsum</a:t>
            </a:r>
            <a:endParaRPr sz="1000"/>
          </a:p>
        </p:txBody>
      </p:sp>
      <p:sp>
        <p:nvSpPr>
          <p:cNvPr id="585" name="Google Shape;585;p62"/>
          <p:cNvSpPr/>
          <p:nvPr/>
        </p:nvSpPr>
        <p:spPr>
          <a:xfrm>
            <a:off x="5727279" y="3103661"/>
            <a:ext cx="1535100" cy="240000"/>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350"/>
              <a:buFont typeface="Helvetica Neue"/>
              <a:buNone/>
            </a:pPr>
            <a:r>
              <a:rPr lang="en" sz="1000">
                <a:solidFill>
                  <a:schemeClr val="lt1"/>
                </a:solidFill>
              </a:rPr>
              <a:t>Lorem Ipsum</a:t>
            </a:r>
            <a:endParaRPr sz="1000">
              <a:solidFill>
                <a:schemeClr val="lt1"/>
              </a:solidFill>
            </a:endParaRPr>
          </a:p>
        </p:txBody>
      </p:sp>
      <p:sp>
        <p:nvSpPr>
          <p:cNvPr id="586" name="Google Shape;586;p62"/>
          <p:cNvSpPr/>
          <p:nvPr/>
        </p:nvSpPr>
        <p:spPr>
          <a:xfrm>
            <a:off x="6015125" y="1927562"/>
            <a:ext cx="959700" cy="1932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350"/>
              <a:buFont typeface="Helvetica Neue"/>
              <a:buNone/>
            </a:pPr>
            <a:r>
              <a:rPr lang="en" sz="1000">
                <a:solidFill>
                  <a:schemeClr val="dk1"/>
                </a:solidFill>
              </a:rPr>
              <a:t>Lorem Ipsum</a:t>
            </a:r>
            <a:endParaRPr sz="1000">
              <a:solidFill>
                <a:schemeClr val="dk1"/>
              </a:solidFill>
            </a:endParaRPr>
          </a:p>
        </p:txBody>
      </p:sp>
      <p:sp>
        <p:nvSpPr>
          <p:cNvPr id="587" name="Google Shape;587;p62"/>
          <p:cNvSpPr/>
          <p:nvPr/>
        </p:nvSpPr>
        <p:spPr>
          <a:xfrm>
            <a:off x="6302971" y="1457415"/>
            <a:ext cx="383700" cy="1932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350"/>
              <a:buFont typeface="Helvetica Neue"/>
              <a:buNone/>
            </a:pPr>
            <a:r>
              <a:rPr lang="en" sz="1000">
                <a:solidFill>
                  <a:srgbClr val="FFFFFF"/>
                </a:solidFill>
              </a:rPr>
              <a:t>Lorem</a:t>
            </a:r>
            <a:endParaRPr sz="1000"/>
          </a:p>
        </p:txBody>
      </p:sp>
      <p:sp>
        <p:nvSpPr>
          <p:cNvPr id="588" name="Google Shape;588;p62"/>
          <p:cNvSpPr/>
          <p:nvPr/>
        </p:nvSpPr>
        <p:spPr>
          <a:xfrm>
            <a:off x="4258499" y="3525017"/>
            <a:ext cx="4466400" cy="797700"/>
          </a:xfrm>
          <a:custGeom>
            <a:rect b="b" l="l" r="r" t="t"/>
            <a:pathLst>
              <a:path extrusionOk="0" h="120000" w="120000">
                <a:moveTo>
                  <a:pt x="15000" y="0"/>
                </a:moveTo>
                <a:lnTo>
                  <a:pt x="0" y="120000"/>
                </a:lnTo>
                <a:lnTo>
                  <a:pt x="120000" y="120000"/>
                </a:lnTo>
                <a:lnTo>
                  <a:pt x="105000" y="0"/>
                </a:lnTo>
                <a:lnTo>
                  <a:pt x="15000" y="0"/>
                </a:lnTo>
                <a:close/>
              </a:path>
            </a:pathLst>
          </a:custGeom>
          <a:solidFill>
            <a:srgbClr val="000000"/>
          </a:solidFill>
          <a:ln>
            <a:noFill/>
          </a:ln>
        </p:spPr>
        <p:txBody>
          <a:bodyPr anchorCtr="0" anchor="ctr" bIns="89300" lIns="89300" spcFirstLastPara="1" rIns="89300" wrap="square" tIns="89300">
            <a:noAutofit/>
          </a:bodyPr>
          <a:lstStyle/>
          <a:p>
            <a:pPr indent="0" lvl="0" marL="0" marR="0" rtl="0" algn="ctr">
              <a:lnSpc>
                <a:spcPct val="80000"/>
              </a:lnSpc>
              <a:spcBef>
                <a:spcPts val="0"/>
              </a:spcBef>
              <a:spcAft>
                <a:spcPts val="0"/>
              </a:spcAft>
              <a:buClr>
                <a:srgbClr val="4C4C4C"/>
              </a:buClr>
              <a:buSzPts val="3500"/>
              <a:buFont typeface="Helvetica Neue"/>
              <a:buNone/>
            </a:pPr>
            <a:r>
              <a:t/>
            </a:r>
            <a:endParaRPr b="0" i="0" sz="3500" u="none" cap="none" strike="noStrike">
              <a:solidFill>
                <a:srgbClr val="333333"/>
              </a:solidFill>
              <a:latin typeface="Helvetica Neue"/>
              <a:ea typeface="Helvetica Neue"/>
              <a:cs typeface="Helvetica Neue"/>
              <a:sym typeface="Helvetica Neue"/>
            </a:endParaRPr>
          </a:p>
        </p:txBody>
      </p:sp>
      <p:sp>
        <p:nvSpPr>
          <p:cNvPr id="589" name="Google Shape;589;p62"/>
          <p:cNvSpPr/>
          <p:nvPr/>
        </p:nvSpPr>
        <p:spPr>
          <a:xfrm>
            <a:off x="5727279" y="3803845"/>
            <a:ext cx="1535100" cy="240000"/>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350"/>
              <a:buFont typeface="Helvetica Neue"/>
              <a:buNone/>
            </a:pPr>
            <a:r>
              <a:rPr lang="en" sz="1000">
                <a:solidFill>
                  <a:schemeClr val="lt1"/>
                </a:solidFill>
              </a:rPr>
              <a:t>Lorem Ipsum</a:t>
            </a:r>
            <a:endParaRPr sz="1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3"/>
          <p:cNvSpPr txBox="1"/>
          <p:nvPr>
            <p:ph idx="1" type="body"/>
          </p:nvPr>
        </p:nvSpPr>
        <p:spPr>
          <a:xfrm>
            <a:off x="419100" y="844225"/>
            <a:ext cx="4024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a:t>Body text 12pt,</a:t>
            </a:r>
            <a:endParaRPr/>
          </a:p>
          <a:p>
            <a:pPr indent="0" lvl="0" marL="0" rtl="0" algn="l">
              <a:spcBef>
                <a:spcPts val="600"/>
              </a:spcBef>
              <a:spcAft>
                <a:spcPts val="0"/>
              </a:spcAft>
              <a:buClr>
                <a:schemeClr val="dk1"/>
              </a:buClr>
              <a:buSzPts val="1100"/>
              <a:buFont typeface="Arial"/>
              <a:buNone/>
            </a:pPr>
            <a:r>
              <a:t/>
            </a:r>
            <a:endParaRPr/>
          </a:p>
          <a:p>
            <a:pPr indent="-213359" lvl="0" marL="365760" rtl="0" algn="l">
              <a:spcBef>
                <a:spcPts val="600"/>
              </a:spcBef>
              <a:spcAft>
                <a:spcPts val="0"/>
              </a:spcAft>
              <a:buSzPts val="1200"/>
              <a:buChar char="●"/>
            </a:pPr>
            <a:r>
              <a:rPr lang="en"/>
              <a:t>Text will automatically resize</a:t>
            </a:r>
            <a:endParaRPr/>
          </a:p>
          <a:p>
            <a:pPr indent="-213359" lvl="0" marL="365760" rtl="0" algn="l">
              <a:spcBef>
                <a:spcPts val="0"/>
              </a:spcBef>
              <a:spcAft>
                <a:spcPts val="0"/>
              </a:spcAft>
              <a:buSzPts val="1200"/>
              <a:buChar char="●"/>
            </a:pPr>
            <a:r>
              <a:rPr lang="en"/>
              <a:t>to fit within a text box, when needed</a:t>
            </a:r>
            <a:endParaRPr/>
          </a:p>
          <a:p>
            <a:pPr indent="-213359" lvl="0" marL="365760" rtl="0" algn="l">
              <a:spcBef>
                <a:spcPts val="0"/>
              </a:spcBef>
              <a:spcAft>
                <a:spcPts val="0"/>
              </a:spcAft>
              <a:buSzPts val="1200"/>
              <a:buChar char="●"/>
            </a:pPr>
            <a:r>
              <a:rPr lang="en"/>
              <a:t>Bullet level one in 12pt.</a:t>
            </a:r>
            <a:endParaRPr/>
          </a:p>
          <a:p>
            <a:pPr indent="-213359" lvl="0" marL="365760" rtl="0" algn="l">
              <a:spcBef>
                <a:spcPts val="0"/>
              </a:spcBef>
              <a:spcAft>
                <a:spcPts val="0"/>
              </a:spcAft>
              <a:buSzPts val="1200"/>
              <a:buChar char="●"/>
            </a:pPr>
            <a:r>
              <a:rPr b="1" lang="en"/>
              <a:t>Text can be bold for emphasis</a:t>
            </a:r>
            <a:endParaRPr b="1"/>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595" name="Google Shape;595;p63"/>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596" name="Google Shape;596;p63"/>
          <p:cNvSpPr txBox="1"/>
          <p:nvPr>
            <p:ph idx="2"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597" name="Google Shape;597;p63"/>
          <p:cNvGrpSpPr/>
          <p:nvPr/>
        </p:nvGrpSpPr>
        <p:grpSpPr>
          <a:xfrm>
            <a:off x="5503800" y="1113362"/>
            <a:ext cx="3221100" cy="3220500"/>
            <a:chOff x="2961500" y="961400"/>
            <a:chExt cx="3221100" cy="3220500"/>
          </a:xfrm>
        </p:grpSpPr>
        <p:sp>
          <p:nvSpPr>
            <p:cNvPr id="598" name="Google Shape;598;p63"/>
            <p:cNvSpPr/>
            <p:nvPr/>
          </p:nvSpPr>
          <p:spPr>
            <a:xfrm>
              <a:off x="2961500" y="961400"/>
              <a:ext cx="3221100" cy="3220500"/>
            </a:xfrm>
            <a:prstGeom prst="ellipse">
              <a:avLst/>
            </a:prstGeom>
            <a:solidFill>
              <a:srgbClr val="9F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3"/>
            <p:cNvSpPr txBox="1"/>
            <p:nvPr/>
          </p:nvSpPr>
          <p:spPr>
            <a:xfrm>
              <a:off x="3782900" y="1200950"/>
              <a:ext cx="1578000" cy="563100"/>
            </a:xfrm>
            <a:prstGeom prst="rect">
              <a:avLst/>
            </a:prstGeom>
            <a:solidFill>
              <a:srgbClr val="9F9F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Vestibulum congue </a:t>
              </a:r>
              <a:endParaRPr sz="1000">
                <a:solidFill>
                  <a:srgbClr val="FFFFFF"/>
                </a:solidFill>
              </a:endParaRPr>
            </a:p>
          </p:txBody>
        </p:sp>
      </p:grpSp>
      <p:grpSp>
        <p:nvGrpSpPr>
          <p:cNvPr id="600" name="Google Shape;600;p63"/>
          <p:cNvGrpSpPr/>
          <p:nvPr/>
        </p:nvGrpSpPr>
        <p:grpSpPr>
          <a:xfrm>
            <a:off x="5943986" y="1993455"/>
            <a:ext cx="2340600" cy="2340600"/>
            <a:chOff x="3401686" y="1841492"/>
            <a:chExt cx="2340600" cy="2340600"/>
          </a:xfrm>
        </p:grpSpPr>
        <p:sp>
          <p:nvSpPr>
            <p:cNvPr id="601" name="Google Shape;601;p63"/>
            <p:cNvSpPr/>
            <p:nvPr/>
          </p:nvSpPr>
          <p:spPr>
            <a:xfrm>
              <a:off x="3401686" y="1841492"/>
              <a:ext cx="2340600" cy="2340600"/>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3"/>
            <p:cNvSpPr txBox="1"/>
            <p:nvPr/>
          </p:nvSpPr>
          <p:spPr>
            <a:xfrm>
              <a:off x="3833274" y="2126800"/>
              <a:ext cx="1477200" cy="5340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Vestibulum congue </a:t>
              </a:r>
              <a:endParaRPr sz="1000"/>
            </a:p>
          </p:txBody>
        </p:sp>
      </p:grpSp>
      <p:grpSp>
        <p:nvGrpSpPr>
          <p:cNvPr id="603" name="Google Shape;603;p63"/>
          <p:cNvGrpSpPr/>
          <p:nvPr/>
        </p:nvGrpSpPr>
        <p:grpSpPr>
          <a:xfrm>
            <a:off x="6375920" y="2856877"/>
            <a:ext cx="1476900" cy="1477200"/>
            <a:chOff x="3833620" y="2704915"/>
            <a:chExt cx="1476900" cy="1477200"/>
          </a:xfrm>
        </p:grpSpPr>
        <p:sp>
          <p:nvSpPr>
            <p:cNvPr id="604" name="Google Shape;604;p63"/>
            <p:cNvSpPr/>
            <p:nvPr/>
          </p:nvSpPr>
          <p:spPr>
            <a:xfrm>
              <a:off x="3833620" y="2704915"/>
              <a:ext cx="1476900" cy="1477200"/>
            </a:xfrm>
            <a:prstGeom prst="ellipse">
              <a:avLst/>
            </a:prstGeom>
            <a:gradFill>
              <a:gsLst>
                <a:gs pos="0">
                  <a:schemeClr val="accent3"/>
                </a:gs>
                <a:gs pos="33000">
                  <a:schemeClr val="accent3"/>
                </a:gs>
                <a:gs pos="86000">
                  <a:srgbClr val="FA792B"/>
                </a:gs>
                <a:gs pos="100000">
                  <a:schemeClr val="accent5"/>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3"/>
            <p:cNvSpPr txBox="1"/>
            <p:nvPr/>
          </p:nvSpPr>
          <p:spPr>
            <a:xfrm>
              <a:off x="3957047" y="3143188"/>
              <a:ext cx="1230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Vestibulum congue </a:t>
              </a:r>
              <a:endParaRPr sz="1000">
                <a:solidFill>
                  <a:srgbClr val="FFFFFF"/>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4"/>
          <p:cNvSpPr txBox="1"/>
          <p:nvPr>
            <p:ph idx="1" type="body"/>
          </p:nvPr>
        </p:nvSpPr>
        <p:spPr>
          <a:xfrm>
            <a:off x="419100" y="844225"/>
            <a:ext cx="4024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a:t>Body text 12pt,</a:t>
            </a:r>
            <a:endParaRPr/>
          </a:p>
          <a:p>
            <a:pPr indent="0" lvl="0" marL="0" rtl="0" algn="l">
              <a:spcBef>
                <a:spcPts val="600"/>
              </a:spcBef>
              <a:spcAft>
                <a:spcPts val="0"/>
              </a:spcAft>
              <a:buClr>
                <a:schemeClr val="dk1"/>
              </a:buClr>
              <a:buSzPts val="1100"/>
              <a:buFont typeface="Arial"/>
              <a:buNone/>
            </a:pPr>
            <a:r>
              <a:t/>
            </a:r>
            <a:endParaRPr/>
          </a:p>
          <a:p>
            <a:pPr indent="-213359" lvl="0" marL="365760" rtl="0" algn="l">
              <a:spcBef>
                <a:spcPts val="600"/>
              </a:spcBef>
              <a:spcAft>
                <a:spcPts val="0"/>
              </a:spcAft>
              <a:buSzPts val="1200"/>
              <a:buChar char="●"/>
            </a:pPr>
            <a:r>
              <a:rPr lang="en"/>
              <a:t>Text will automatically resize</a:t>
            </a:r>
            <a:endParaRPr/>
          </a:p>
          <a:p>
            <a:pPr indent="-213359" lvl="0" marL="365760" rtl="0" algn="l">
              <a:spcBef>
                <a:spcPts val="0"/>
              </a:spcBef>
              <a:spcAft>
                <a:spcPts val="0"/>
              </a:spcAft>
              <a:buSzPts val="1200"/>
              <a:buChar char="●"/>
            </a:pPr>
            <a:r>
              <a:rPr lang="en"/>
              <a:t>to fit within a text box, when needed</a:t>
            </a:r>
            <a:endParaRPr/>
          </a:p>
          <a:p>
            <a:pPr indent="-213359" lvl="0" marL="365760" rtl="0" algn="l">
              <a:spcBef>
                <a:spcPts val="0"/>
              </a:spcBef>
              <a:spcAft>
                <a:spcPts val="0"/>
              </a:spcAft>
              <a:buSzPts val="1200"/>
              <a:buChar char="●"/>
            </a:pPr>
            <a:r>
              <a:rPr lang="en"/>
              <a:t>Bullet level one in 12pt.</a:t>
            </a:r>
            <a:endParaRPr/>
          </a:p>
          <a:p>
            <a:pPr indent="-213359" lvl="0" marL="365760" rtl="0" algn="l">
              <a:spcBef>
                <a:spcPts val="0"/>
              </a:spcBef>
              <a:spcAft>
                <a:spcPts val="0"/>
              </a:spcAft>
              <a:buSzPts val="1200"/>
              <a:buChar char="●"/>
            </a:pPr>
            <a:r>
              <a:rPr b="1" lang="en"/>
              <a:t>Text can be bold for emphasis</a:t>
            </a:r>
            <a:endParaRPr b="1"/>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611" name="Google Shape;611;p64"/>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612" name="Google Shape;612;p64"/>
          <p:cNvSpPr txBox="1"/>
          <p:nvPr>
            <p:ph idx="2"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613" name="Google Shape;613;p64"/>
          <p:cNvGrpSpPr/>
          <p:nvPr/>
        </p:nvGrpSpPr>
        <p:grpSpPr>
          <a:xfrm>
            <a:off x="5902966" y="1208785"/>
            <a:ext cx="2381824" cy="3039389"/>
            <a:chOff x="559100" y="475078"/>
            <a:chExt cx="1458378" cy="1861002"/>
          </a:xfrm>
        </p:grpSpPr>
        <p:sp>
          <p:nvSpPr>
            <p:cNvPr id="614" name="Google Shape;614;p64"/>
            <p:cNvSpPr/>
            <p:nvPr/>
          </p:nvSpPr>
          <p:spPr>
            <a:xfrm>
              <a:off x="559100" y="1423147"/>
              <a:ext cx="1458378" cy="912933"/>
            </a:xfrm>
            <a:custGeom>
              <a:rect b="b" l="l" r="r" t="t"/>
              <a:pathLst>
                <a:path extrusionOk="0" h="23121" w="36935">
                  <a:moveTo>
                    <a:pt x="18468" y="23117"/>
                  </a:moveTo>
                  <a:cubicBezTo>
                    <a:pt x="18627" y="23120"/>
                    <a:pt x="18783" y="23120"/>
                    <a:pt x="18935" y="23117"/>
                  </a:cubicBezTo>
                  <a:cubicBezTo>
                    <a:pt x="21940" y="23071"/>
                    <a:pt x="24970" y="22565"/>
                    <a:pt x="27757" y="21558"/>
                  </a:cubicBezTo>
                  <a:cubicBezTo>
                    <a:pt x="32010" y="20023"/>
                    <a:pt x="36935" y="16710"/>
                    <a:pt x="36935" y="11612"/>
                  </a:cubicBezTo>
                  <a:lnTo>
                    <a:pt x="36935" y="11558"/>
                  </a:lnTo>
                  <a:lnTo>
                    <a:pt x="36935" y="11509"/>
                  </a:lnTo>
                  <a:cubicBezTo>
                    <a:pt x="36935" y="6407"/>
                    <a:pt x="32010" y="3098"/>
                    <a:pt x="27757" y="1559"/>
                  </a:cubicBezTo>
                  <a:cubicBezTo>
                    <a:pt x="24970" y="552"/>
                    <a:pt x="21940" y="50"/>
                    <a:pt x="18935" y="4"/>
                  </a:cubicBezTo>
                  <a:cubicBezTo>
                    <a:pt x="18783" y="1"/>
                    <a:pt x="18627" y="1"/>
                    <a:pt x="18468" y="1"/>
                  </a:cubicBezTo>
                  <a:cubicBezTo>
                    <a:pt x="18312" y="1"/>
                    <a:pt x="18153" y="1"/>
                    <a:pt x="18005" y="4"/>
                  </a:cubicBezTo>
                  <a:cubicBezTo>
                    <a:pt x="14999" y="50"/>
                    <a:pt x="11965" y="552"/>
                    <a:pt x="9179" y="1559"/>
                  </a:cubicBezTo>
                  <a:cubicBezTo>
                    <a:pt x="4930" y="3098"/>
                    <a:pt x="0" y="6407"/>
                    <a:pt x="0" y="11509"/>
                  </a:cubicBezTo>
                  <a:lnTo>
                    <a:pt x="0" y="11558"/>
                  </a:lnTo>
                  <a:lnTo>
                    <a:pt x="0" y="11612"/>
                  </a:lnTo>
                  <a:cubicBezTo>
                    <a:pt x="0" y="16710"/>
                    <a:pt x="4930" y="20023"/>
                    <a:pt x="9179" y="21558"/>
                  </a:cubicBezTo>
                  <a:cubicBezTo>
                    <a:pt x="11965" y="22565"/>
                    <a:pt x="14999" y="23071"/>
                    <a:pt x="18005" y="23117"/>
                  </a:cubicBezTo>
                  <a:cubicBezTo>
                    <a:pt x="18153" y="23120"/>
                    <a:pt x="18312" y="23120"/>
                    <a:pt x="18468" y="2311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4"/>
            <p:cNvSpPr/>
            <p:nvPr/>
          </p:nvSpPr>
          <p:spPr>
            <a:xfrm>
              <a:off x="588003" y="475077"/>
              <a:ext cx="1400454" cy="1273391"/>
            </a:xfrm>
            <a:custGeom>
              <a:rect b="b" l="l" r="r" t="t"/>
              <a:pathLst>
                <a:path extrusionOk="0" h="32250" w="35468">
                  <a:moveTo>
                    <a:pt x="17736" y="0"/>
                  </a:moveTo>
                  <a:lnTo>
                    <a:pt x="1" y="32250"/>
                  </a:lnTo>
                  <a:lnTo>
                    <a:pt x="35468" y="322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64"/>
          <p:cNvGrpSpPr/>
          <p:nvPr/>
        </p:nvGrpSpPr>
        <p:grpSpPr>
          <a:xfrm>
            <a:off x="6111385" y="2159769"/>
            <a:ext cx="1965238" cy="1560323"/>
            <a:chOff x="686714" y="1057360"/>
            <a:chExt cx="1203305" cy="955378"/>
          </a:xfrm>
        </p:grpSpPr>
        <p:sp>
          <p:nvSpPr>
            <p:cNvPr id="617" name="Google Shape;617;p64"/>
            <p:cNvSpPr/>
            <p:nvPr/>
          </p:nvSpPr>
          <p:spPr>
            <a:xfrm>
              <a:off x="713090" y="1057360"/>
              <a:ext cx="1150395" cy="463396"/>
            </a:xfrm>
            <a:custGeom>
              <a:rect b="b" l="l" r="r" t="t"/>
              <a:pathLst>
                <a:path extrusionOk="0" h="11736" w="29135">
                  <a:moveTo>
                    <a:pt x="6456" y="1"/>
                  </a:moveTo>
                  <a:lnTo>
                    <a:pt x="0" y="11736"/>
                  </a:lnTo>
                  <a:lnTo>
                    <a:pt x="29135" y="11736"/>
                  </a:lnTo>
                  <a:lnTo>
                    <a:pt x="22679" y="1"/>
                  </a:lnTo>
                  <a:close/>
                </a:path>
              </a:pathLst>
            </a:custGeom>
            <a:gradFill>
              <a:gsLst>
                <a:gs pos="0">
                  <a:schemeClr val="accent3"/>
                </a:gs>
                <a:gs pos="33000">
                  <a:schemeClr val="accent3"/>
                </a:gs>
                <a:gs pos="86000">
                  <a:srgbClr val="FA792B"/>
                </a:gs>
                <a:gs pos="100000">
                  <a:schemeClr val="accent5"/>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4"/>
            <p:cNvSpPr/>
            <p:nvPr/>
          </p:nvSpPr>
          <p:spPr>
            <a:xfrm>
              <a:off x="686714" y="1259522"/>
              <a:ext cx="1203305" cy="753216"/>
            </a:xfrm>
            <a:custGeom>
              <a:rect b="b" l="l" r="r" t="t"/>
              <a:pathLst>
                <a:path extrusionOk="0" h="19076" w="30475">
                  <a:moveTo>
                    <a:pt x="15236" y="19075"/>
                  </a:moveTo>
                  <a:cubicBezTo>
                    <a:pt x="15367" y="19075"/>
                    <a:pt x="15494" y="19075"/>
                    <a:pt x="15621" y="19072"/>
                  </a:cubicBezTo>
                  <a:cubicBezTo>
                    <a:pt x="18100" y="19037"/>
                    <a:pt x="20600" y="18620"/>
                    <a:pt x="22901" y="17789"/>
                  </a:cubicBezTo>
                  <a:cubicBezTo>
                    <a:pt x="26408" y="16519"/>
                    <a:pt x="30475" y="13786"/>
                    <a:pt x="30475" y="9579"/>
                  </a:cubicBezTo>
                  <a:cubicBezTo>
                    <a:pt x="30475" y="9564"/>
                    <a:pt x="30471" y="9550"/>
                    <a:pt x="30471" y="9536"/>
                  </a:cubicBezTo>
                  <a:cubicBezTo>
                    <a:pt x="30471" y="9522"/>
                    <a:pt x="30475" y="9508"/>
                    <a:pt x="30475" y="9494"/>
                  </a:cubicBezTo>
                  <a:cubicBezTo>
                    <a:pt x="30475" y="5286"/>
                    <a:pt x="26408" y="2553"/>
                    <a:pt x="22901" y="1287"/>
                  </a:cubicBezTo>
                  <a:cubicBezTo>
                    <a:pt x="20600" y="457"/>
                    <a:pt x="18100" y="39"/>
                    <a:pt x="15621" y="0"/>
                  </a:cubicBezTo>
                  <a:lnTo>
                    <a:pt x="15236" y="0"/>
                  </a:lnTo>
                  <a:lnTo>
                    <a:pt x="14854" y="0"/>
                  </a:lnTo>
                  <a:cubicBezTo>
                    <a:pt x="12372" y="39"/>
                    <a:pt x="9872" y="457"/>
                    <a:pt x="7574" y="1287"/>
                  </a:cubicBezTo>
                  <a:cubicBezTo>
                    <a:pt x="4066" y="2553"/>
                    <a:pt x="1" y="5286"/>
                    <a:pt x="1" y="9494"/>
                  </a:cubicBezTo>
                  <a:lnTo>
                    <a:pt x="1" y="9536"/>
                  </a:lnTo>
                  <a:lnTo>
                    <a:pt x="1" y="9579"/>
                  </a:lnTo>
                  <a:cubicBezTo>
                    <a:pt x="1" y="13786"/>
                    <a:pt x="4066" y="16519"/>
                    <a:pt x="7574" y="17789"/>
                  </a:cubicBezTo>
                  <a:cubicBezTo>
                    <a:pt x="9872" y="18620"/>
                    <a:pt x="12372" y="19037"/>
                    <a:pt x="14854" y="19072"/>
                  </a:cubicBezTo>
                  <a:cubicBezTo>
                    <a:pt x="14978" y="19075"/>
                    <a:pt x="15105" y="19075"/>
                    <a:pt x="15236" y="19075"/>
                  </a:cubicBezTo>
                  <a:close/>
                </a:path>
              </a:pathLst>
            </a:custGeom>
            <a:gradFill>
              <a:gsLst>
                <a:gs pos="0">
                  <a:schemeClr val="accent3"/>
                </a:gs>
                <a:gs pos="33000">
                  <a:schemeClr val="accent3"/>
                </a:gs>
                <a:gs pos="86000">
                  <a:srgbClr val="FA792B"/>
                </a:gs>
                <a:gs pos="100000">
                  <a:schemeClr val="accent5"/>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64"/>
          <p:cNvGrpSpPr/>
          <p:nvPr/>
        </p:nvGrpSpPr>
        <p:grpSpPr>
          <a:xfrm>
            <a:off x="6511458" y="1711264"/>
            <a:ext cx="1162896" cy="946061"/>
            <a:chOff x="931677" y="782743"/>
            <a:chExt cx="712035" cy="579268"/>
          </a:xfrm>
        </p:grpSpPr>
        <p:sp>
          <p:nvSpPr>
            <p:cNvPr id="620" name="Google Shape;620;p64"/>
            <p:cNvSpPr/>
            <p:nvPr/>
          </p:nvSpPr>
          <p:spPr>
            <a:xfrm>
              <a:off x="931677" y="946076"/>
              <a:ext cx="712035" cy="415935"/>
            </a:xfrm>
            <a:custGeom>
              <a:rect b="b" l="l" r="r" t="t"/>
              <a:pathLst>
                <a:path extrusionOk="0" h="10534" w="16831">
                  <a:moveTo>
                    <a:pt x="8416" y="10534"/>
                  </a:moveTo>
                  <a:lnTo>
                    <a:pt x="8628" y="10534"/>
                  </a:lnTo>
                  <a:cubicBezTo>
                    <a:pt x="9996" y="10513"/>
                    <a:pt x="11378" y="10283"/>
                    <a:pt x="12648" y="9823"/>
                  </a:cubicBezTo>
                  <a:cubicBezTo>
                    <a:pt x="14586" y="9123"/>
                    <a:pt x="16830" y="7616"/>
                    <a:pt x="16830" y="5290"/>
                  </a:cubicBezTo>
                  <a:lnTo>
                    <a:pt x="16830" y="5269"/>
                  </a:lnTo>
                  <a:lnTo>
                    <a:pt x="16830" y="5244"/>
                  </a:lnTo>
                  <a:cubicBezTo>
                    <a:pt x="16830" y="2921"/>
                    <a:pt x="14586" y="1412"/>
                    <a:pt x="12648" y="712"/>
                  </a:cubicBezTo>
                  <a:cubicBezTo>
                    <a:pt x="11378" y="252"/>
                    <a:pt x="9996" y="22"/>
                    <a:pt x="8628" y="0"/>
                  </a:cubicBezTo>
                  <a:lnTo>
                    <a:pt x="8416" y="0"/>
                  </a:lnTo>
                  <a:lnTo>
                    <a:pt x="8204" y="0"/>
                  </a:lnTo>
                  <a:cubicBezTo>
                    <a:pt x="6835" y="22"/>
                    <a:pt x="5453" y="252"/>
                    <a:pt x="4183" y="712"/>
                  </a:cubicBezTo>
                  <a:cubicBezTo>
                    <a:pt x="2246" y="1412"/>
                    <a:pt x="1" y="2921"/>
                    <a:pt x="1" y="5244"/>
                  </a:cubicBezTo>
                  <a:lnTo>
                    <a:pt x="1" y="5269"/>
                  </a:lnTo>
                  <a:lnTo>
                    <a:pt x="1" y="5290"/>
                  </a:lnTo>
                  <a:cubicBezTo>
                    <a:pt x="1" y="7616"/>
                    <a:pt x="2246" y="9123"/>
                    <a:pt x="4183" y="9823"/>
                  </a:cubicBezTo>
                  <a:cubicBezTo>
                    <a:pt x="5453" y="10283"/>
                    <a:pt x="6835" y="10513"/>
                    <a:pt x="8204" y="10534"/>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4"/>
            <p:cNvSpPr/>
            <p:nvPr/>
          </p:nvSpPr>
          <p:spPr>
            <a:xfrm>
              <a:off x="968002" y="782743"/>
              <a:ext cx="640565" cy="274658"/>
            </a:xfrm>
            <a:custGeom>
              <a:rect b="b" l="l" r="r" t="t"/>
              <a:pathLst>
                <a:path extrusionOk="0" h="6956" w="16223">
                  <a:moveTo>
                    <a:pt x="3827" y="1"/>
                  </a:moveTo>
                  <a:lnTo>
                    <a:pt x="0" y="6956"/>
                  </a:lnTo>
                  <a:lnTo>
                    <a:pt x="16223" y="6956"/>
                  </a:lnTo>
                  <a:lnTo>
                    <a:pt x="12401"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64"/>
          <p:cNvGrpSpPr/>
          <p:nvPr/>
        </p:nvGrpSpPr>
        <p:grpSpPr>
          <a:xfrm>
            <a:off x="6805643" y="1208785"/>
            <a:ext cx="576448" cy="735536"/>
            <a:chOff x="1111805" y="475078"/>
            <a:chExt cx="352956" cy="450365"/>
          </a:xfrm>
        </p:grpSpPr>
        <p:sp>
          <p:nvSpPr>
            <p:cNvPr id="623" name="Google Shape;623;p64"/>
            <p:cNvSpPr/>
            <p:nvPr/>
          </p:nvSpPr>
          <p:spPr>
            <a:xfrm>
              <a:off x="1111805" y="704563"/>
              <a:ext cx="352956" cy="220879"/>
            </a:xfrm>
            <a:custGeom>
              <a:rect b="b" l="l" r="r" t="t"/>
              <a:pathLst>
                <a:path extrusionOk="0" h="5594" w="8939">
                  <a:moveTo>
                    <a:pt x="4470" y="5594"/>
                  </a:moveTo>
                  <a:lnTo>
                    <a:pt x="4583" y="5594"/>
                  </a:lnTo>
                  <a:cubicBezTo>
                    <a:pt x="5311" y="5584"/>
                    <a:pt x="6043" y="5463"/>
                    <a:pt x="6719" y="5220"/>
                  </a:cubicBezTo>
                  <a:cubicBezTo>
                    <a:pt x="7747" y="4845"/>
                    <a:pt x="8939" y="4045"/>
                    <a:pt x="8939" y="2811"/>
                  </a:cubicBezTo>
                  <a:lnTo>
                    <a:pt x="8939" y="2798"/>
                  </a:lnTo>
                  <a:lnTo>
                    <a:pt x="8939" y="2787"/>
                  </a:lnTo>
                  <a:cubicBezTo>
                    <a:pt x="8939" y="1553"/>
                    <a:pt x="7747" y="750"/>
                    <a:pt x="6719" y="379"/>
                  </a:cubicBezTo>
                  <a:cubicBezTo>
                    <a:pt x="6043" y="135"/>
                    <a:pt x="5311" y="11"/>
                    <a:pt x="4583" y="1"/>
                  </a:cubicBezTo>
                  <a:lnTo>
                    <a:pt x="4470" y="1"/>
                  </a:lnTo>
                  <a:lnTo>
                    <a:pt x="4356" y="1"/>
                  </a:lnTo>
                  <a:cubicBezTo>
                    <a:pt x="3632" y="11"/>
                    <a:pt x="2897" y="135"/>
                    <a:pt x="2221" y="379"/>
                  </a:cubicBezTo>
                  <a:cubicBezTo>
                    <a:pt x="1192" y="750"/>
                    <a:pt x="1" y="1553"/>
                    <a:pt x="1" y="2787"/>
                  </a:cubicBezTo>
                  <a:lnTo>
                    <a:pt x="1" y="2798"/>
                  </a:lnTo>
                  <a:lnTo>
                    <a:pt x="1" y="2811"/>
                  </a:lnTo>
                  <a:cubicBezTo>
                    <a:pt x="1" y="4045"/>
                    <a:pt x="1192" y="4845"/>
                    <a:pt x="2221" y="5220"/>
                  </a:cubicBezTo>
                  <a:cubicBezTo>
                    <a:pt x="2897" y="5463"/>
                    <a:pt x="3632" y="5584"/>
                    <a:pt x="4356" y="559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4"/>
            <p:cNvSpPr/>
            <p:nvPr/>
          </p:nvSpPr>
          <p:spPr>
            <a:xfrm>
              <a:off x="1119070" y="475078"/>
              <a:ext cx="338584" cy="307707"/>
            </a:xfrm>
            <a:custGeom>
              <a:rect b="b" l="l" r="r" t="t"/>
              <a:pathLst>
                <a:path extrusionOk="0" h="7793" w="8575">
                  <a:moveTo>
                    <a:pt x="4286" y="0"/>
                  </a:moveTo>
                  <a:lnTo>
                    <a:pt x="1" y="7793"/>
                  </a:lnTo>
                  <a:lnTo>
                    <a:pt x="8575" y="7793"/>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5" name="Google Shape;625;p64"/>
          <p:cNvCxnSpPr/>
          <p:nvPr/>
        </p:nvCxnSpPr>
        <p:spPr>
          <a:xfrm>
            <a:off x="5824211" y="1208777"/>
            <a:ext cx="1102200" cy="0"/>
          </a:xfrm>
          <a:prstGeom prst="straightConnector1">
            <a:avLst/>
          </a:prstGeom>
          <a:noFill/>
          <a:ln cap="flat" cmpd="sng" w="9525">
            <a:solidFill>
              <a:srgbClr val="212121"/>
            </a:solidFill>
            <a:prstDash val="solid"/>
            <a:round/>
            <a:headEnd len="med" w="med" type="none"/>
            <a:tailEnd len="med" w="med" type="triangle"/>
          </a:ln>
        </p:spPr>
      </p:cxnSp>
      <p:cxnSp>
        <p:nvCxnSpPr>
          <p:cNvPr id="626" name="Google Shape;626;p64"/>
          <p:cNvCxnSpPr/>
          <p:nvPr/>
        </p:nvCxnSpPr>
        <p:spPr>
          <a:xfrm>
            <a:off x="5409261" y="1916397"/>
            <a:ext cx="1102200" cy="0"/>
          </a:xfrm>
          <a:prstGeom prst="straightConnector1">
            <a:avLst/>
          </a:prstGeom>
          <a:noFill/>
          <a:ln cap="flat" cmpd="sng" w="9525">
            <a:solidFill>
              <a:srgbClr val="212121"/>
            </a:solidFill>
            <a:prstDash val="solid"/>
            <a:round/>
            <a:headEnd len="med" w="med" type="none"/>
            <a:tailEnd len="med" w="med" type="triangle"/>
          </a:ln>
        </p:spPr>
      </p:cxnSp>
      <p:cxnSp>
        <p:nvCxnSpPr>
          <p:cNvPr id="627" name="Google Shape;627;p64"/>
          <p:cNvCxnSpPr/>
          <p:nvPr/>
        </p:nvCxnSpPr>
        <p:spPr>
          <a:xfrm>
            <a:off x="5009186" y="2636711"/>
            <a:ext cx="1102200" cy="0"/>
          </a:xfrm>
          <a:prstGeom prst="straightConnector1">
            <a:avLst/>
          </a:prstGeom>
          <a:noFill/>
          <a:ln cap="flat" cmpd="sng" w="9525">
            <a:solidFill>
              <a:srgbClr val="212121"/>
            </a:solidFill>
            <a:prstDash val="solid"/>
            <a:round/>
            <a:headEnd len="med" w="med" type="none"/>
            <a:tailEnd len="med" w="med" type="triangle"/>
          </a:ln>
        </p:spPr>
      </p:cxnSp>
      <p:cxnSp>
        <p:nvCxnSpPr>
          <p:cNvPr id="628" name="Google Shape;628;p64"/>
          <p:cNvCxnSpPr/>
          <p:nvPr/>
        </p:nvCxnSpPr>
        <p:spPr>
          <a:xfrm>
            <a:off x="4624636" y="3383227"/>
            <a:ext cx="1102200" cy="0"/>
          </a:xfrm>
          <a:prstGeom prst="straightConnector1">
            <a:avLst/>
          </a:prstGeom>
          <a:noFill/>
          <a:ln cap="flat" cmpd="sng" w="9525">
            <a:solidFill>
              <a:srgbClr val="212121"/>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5"/>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Global Network of Studios</a:t>
            </a:r>
            <a:endParaRPr/>
          </a:p>
        </p:txBody>
      </p:sp>
      <p:sp>
        <p:nvSpPr>
          <p:cNvPr id="634" name="Google Shape;634;p65"/>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635" name="Google Shape;635;p65"/>
          <p:cNvPicPr preferRelativeResize="0"/>
          <p:nvPr/>
        </p:nvPicPr>
        <p:blipFill rotWithShape="1">
          <a:blip r:embed="rId3">
            <a:alphaModFix/>
          </a:blip>
          <a:srcRect b="7713" l="11212" r="10325" t="6859"/>
          <a:stretch/>
        </p:blipFill>
        <p:spPr>
          <a:xfrm>
            <a:off x="2598150" y="837675"/>
            <a:ext cx="6148651" cy="3765650"/>
          </a:xfrm>
          <a:prstGeom prst="rect">
            <a:avLst/>
          </a:prstGeom>
          <a:noFill/>
          <a:ln>
            <a:noFill/>
          </a:ln>
        </p:spPr>
      </p:pic>
      <p:pic>
        <p:nvPicPr>
          <p:cNvPr id="636" name="Google Shape;636;p65"/>
          <p:cNvPicPr preferRelativeResize="0"/>
          <p:nvPr/>
        </p:nvPicPr>
        <p:blipFill>
          <a:blip r:embed="rId4">
            <a:alphaModFix/>
          </a:blip>
          <a:stretch>
            <a:fillRect/>
          </a:stretch>
        </p:blipFill>
        <p:spPr>
          <a:xfrm>
            <a:off x="4328916" y="3786582"/>
            <a:ext cx="310149" cy="321652"/>
          </a:xfrm>
          <a:prstGeom prst="rect">
            <a:avLst/>
          </a:prstGeom>
          <a:noFill/>
          <a:ln>
            <a:noFill/>
          </a:ln>
        </p:spPr>
      </p:pic>
      <p:pic>
        <p:nvPicPr>
          <p:cNvPr id="637" name="Google Shape;637;p65"/>
          <p:cNvPicPr preferRelativeResize="0"/>
          <p:nvPr/>
        </p:nvPicPr>
        <p:blipFill>
          <a:blip r:embed="rId4">
            <a:alphaModFix/>
          </a:blip>
          <a:stretch>
            <a:fillRect/>
          </a:stretch>
        </p:blipFill>
        <p:spPr>
          <a:xfrm>
            <a:off x="4038596" y="2371837"/>
            <a:ext cx="310149" cy="333230"/>
          </a:xfrm>
          <a:prstGeom prst="rect">
            <a:avLst/>
          </a:prstGeom>
          <a:noFill/>
          <a:ln>
            <a:noFill/>
          </a:ln>
        </p:spPr>
      </p:pic>
      <p:pic>
        <p:nvPicPr>
          <p:cNvPr id="638" name="Google Shape;638;p65"/>
          <p:cNvPicPr preferRelativeResize="0"/>
          <p:nvPr/>
        </p:nvPicPr>
        <p:blipFill>
          <a:blip r:embed="rId4">
            <a:alphaModFix/>
          </a:blip>
          <a:stretch>
            <a:fillRect/>
          </a:stretch>
        </p:blipFill>
        <p:spPr>
          <a:xfrm>
            <a:off x="3963956" y="2463710"/>
            <a:ext cx="310149" cy="333230"/>
          </a:xfrm>
          <a:prstGeom prst="rect">
            <a:avLst/>
          </a:prstGeom>
          <a:noFill/>
          <a:ln>
            <a:noFill/>
          </a:ln>
        </p:spPr>
      </p:pic>
      <p:pic>
        <p:nvPicPr>
          <p:cNvPr id="639" name="Google Shape;639;p65"/>
          <p:cNvPicPr preferRelativeResize="0"/>
          <p:nvPr/>
        </p:nvPicPr>
        <p:blipFill>
          <a:blip r:embed="rId4">
            <a:alphaModFix/>
          </a:blip>
          <a:stretch>
            <a:fillRect/>
          </a:stretch>
        </p:blipFill>
        <p:spPr>
          <a:xfrm>
            <a:off x="3745594" y="2101868"/>
            <a:ext cx="310149" cy="333230"/>
          </a:xfrm>
          <a:prstGeom prst="rect">
            <a:avLst/>
          </a:prstGeom>
          <a:noFill/>
          <a:ln>
            <a:noFill/>
          </a:ln>
        </p:spPr>
      </p:pic>
      <p:pic>
        <p:nvPicPr>
          <p:cNvPr id="640" name="Google Shape;640;p65"/>
          <p:cNvPicPr preferRelativeResize="0"/>
          <p:nvPr/>
        </p:nvPicPr>
        <p:blipFill>
          <a:blip r:embed="rId4">
            <a:alphaModFix/>
          </a:blip>
          <a:stretch>
            <a:fillRect/>
          </a:stretch>
        </p:blipFill>
        <p:spPr>
          <a:xfrm>
            <a:off x="3785041" y="2284284"/>
            <a:ext cx="310149" cy="321652"/>
          </a:xfrm>
          <a:prstGeom prst="rect">
            <a:avLst/>
          </a:prstGeom>
          <a:noFill/>
          <a:ln>
            <a:noFill/>
          </a:ln>
        </p:spPr>
      </p:pic>
      <p:pic>
        <p:nvPicPr>
          <p:cNvPr id="641" name="Google Shape;641;p65"/>
          <p:cNvPicPr preferRelativeResize="0"/>
          <p:nvPr/>
        </p:nvPicPr>
        <p:blipFill>
          <a:blip r:embed="rId4">
            <a:alphaModFix/>
          </a:blip>
          <a:stretch>
            <a:fillRect/>
          </a:stretch>
        </p:blipFill>
        <p:spPr>
          <a:xfrm>
            <a:off x="3653810" y="2231474"/>
            <a:ext cx="310149" cy="333230"/>
          </a:xfrm>
          <a:prstGeom prst="rect">
            <a:avLst/>
          </a:prstGeom>
          <a:noFill/>
          <a:ln>
            <a:noFill/>
          </a:ln>
        </p:spPr>
      </p:pic>
      <p:pic>
        <p:nvPicPr>
          <p:cNvPr id="642" name="Google Shape;642;p65"/>
          <p:cNvPicPr preferRelativeResize="0"/>
          <p:nvPr/>
        </p:nvPicPr>
        <p:blipFill>
          <a:blip r:embed="rId4">
            <a:alphaModFix/>
          </a:blip>
          <a:stretch>
            <a:fillRect/>
          </a:stretch>
        </p:blipFill>
        <p:spPr>
          <a:xfrm>
            <a:off x="3424339" y="2210603"/>
            <a:ext cx="310149" cy="333230"/>
          </a:xfrm>
          <a:prstGeom prst="rect">
            <a:avLst/>
          </a:prstGeom>
          <a:noFill/>
          <a:ln>
            <a:noFill/>
          </a:ln>
        </p:spPr>
      </p:pic>
      <p:pic>
        <p:nvPicPr>
          <p:cNvPr id="643" name="Google Shape;643;p65"/>
          <p:cNvPicPr preferRelativeResize="0"/>
          <p:nvPr/>
        </p:nvPicPr>
        <p:blipFill>
          <a:blip r:embed="rId4">
            <a:alphaModFix/>
          </a:blip>
          <a:stretch>
            <a:fillRect/>
          </a:stretch>
        </p:blipFill>
        <p:spPr>
          <a:xfrm>
            <a:off x="3306121" y="1869024"/>
            <a:ext cx="310149" cy="333230"/>
          </a:xfrm>
          <a:prstGeom prst="rect">
            <a:avLst/>
          </a:prstGeom>
          <a:noFill/>
          <a:ln>
            <a:noFill/>
          </a:ln>
        </p:spPr>
      </p:pic>
      <p:pic>
        <p:nvPicPr>
          <p:cNvPr id="644" name="Google Shape;644;p65"/>
          <p:cNvPicPr preferRelativeResize="0"/>
          <p:nvPr/>
        </p:nvPicPr>
        <p:blipFill>
          <a:blip r:embed="rId4">
            <a:alphaModFix/>
          </a:blip>
          <a:stretch>
            <a:fillRect/>
          </a:stretch>
        </p:blipFill>
        <p:spPr>
          <a:xfrm>
            <a:off x="4120700" y="2101872"/>
            <a:ext cx="310149" cy="333230"/>
          </a:xfrm>
          <a:prstGeom prst="rect">
            <a:avLst/>
          </a:prstGeom>
          <a:noFill/>
          <a:ln>
            <a:noFill/>
          </a:ln>
        </p:spPr>
      </p:pic>
      <p:pic>
        <p:nvPicPr>
          <p:cNvPr id="645" name="Google Shape;645;p65"/>
          <p:cNvPicPr preferRelativeResize="0"/>
          <p:nvPr/>
        </p:nvPicPr>
        <p:blipFill>
          <a:blip r:embed="rId4">
            <a:alphaModFix/>
          </a:blip>
          <a:stretch>
            <a:fillRect/>
          </a:stretch>
        </p:blipFill>
        <p:spPr>
          <a:xfrm>
            <a:off x="5726930" y="1869027"/>
            <a:ext cx="310149" cy="333230"/>
          </a:xfrm>
          <a:prstGeom prst="rect">
            <a:avLst/>
          </a:prstGeom>
          <a:noFill/>
          <a:ln>
            <a:noFill/>
          </a:ln>
        </p:spPr>
      </p:pic>
      <p:pic>
        <p:nvPicPr>
          <p:cNvPr id="646" name="Google Shape;646;p65"/>
          <p:cNvPicPr preferRelativeResize="0"/>
          <p:nvPr/>
        </p:nvPicPr>
        <p:blipFill>
          <a:blip r:embed="rId4">
            <a:alphaModFix/>
          </a:blip>
          <a:stretch>
            <a:fillRect/>
          </a:stretch>
        </p:blipFill>
        <p:spPr>
          <a:xfrm>
            <a:off x="5685210" y="1951044"/>
            <a:ext cx="310149" cy="333230"/>
          </a:xfrm>
          <a:prstGeom prst="rect">
            <a:avLst/>
          </a:prstGeom>
          <a:noFill/>
          <a:ln>
            <a:noFill/>
          </a:ln>
        </p:spPr>
      </p:pic>
      <p:pic>
        <p:nvPicPr>
          <p:cNvPr id="647" name="Google Shape;647;p65"/>
          <p:cNvPicPr preferRelativeResize="0"/>
          <p:nvPr/>
        </p:nvPicPr>
        <p:blipFill>
          <a:blip r:embed="rId4">
            <a:alphaModFix/>
          </a:blip>
          <a:stretch>
            <a:fillRect/>
          </a:stretch>
        </p:blipFill>
        <p:spPr>
          <a:xfrm>
            <a:off x="5726930" y="1976076"/>
            <a:ext cx="310149" cy="333230"/>
          </a:xfrm>
          <a:prstGeom prst="rect">
            <a:avLst/>
          </a:prstGeom>
          <a:noFill/>
          <a:ln>
            <a:noFill/>
          </a:ln>
        </p:spPr>
      </p:pic>
      <p:pic>
        <p:nvPicPr>
          <p:cNvPr id="648" name="Google Shape;648;p65"/>
          <p:cNvPicPr preferRelativeResize="0"/>
          <p:nvPr/>
        </p:nvPicPr>
        <p:blipFill>
          <a:blip r:embed="rId4">
            <a:alphaModFix/>
          </a:blip>
          <a:stretch>
            <a:fillRect/>
          </a:stretch>
        </p:blipFill>
        <p:spPr>
          <a:xfrm>
            <a:off x="5685210" y="1994670"/>
            <a:ext cx="310149" cy="333230"/>
          </a:xfrm>
          <a:prstGeom prst="rect">
            <a:avLst/>
          </a:prstGeom>
          <a:noFill/>
          <a:ln>
            <a:noFill/>
          </a:ln>
        </p:spPr>
      </p:pic>
      <p:pic>
        <p:nvPicPr>
          <p:cNvPr id="649" name="Google Shape;649;p65"/>
          <p:cNvPicPr preferRelativeResize="0"/>
          <p:nvPr/>
        </p:nvPicPr>
        <p:blipFill>
          <a:blip r:embed="rId4">
            <a:alphaModFix/>
          </a:blip>
          <a:stretch>
            <a:fillRect/>
          </a:stretch>
        </p:blipFill>
        <p:spPr>
          <a:xfrm>
            <a:off x="5747779" y="2015541"/>
            <a:ext cx="310149" cy="333230"/>
          </a:xfrm>
          <a:prstGeom prst="rect">
            <a:avLst/>
          </a:prstGeom>
          <a:noFill/>
          <a:ln>
            <a:noFill/>
          </a:ln>
        </p:spPr>
      </p:pic>
      <p:pic>
        <p:nvPicPr>
          <p:cNvPr id="650" name="Google Shape;650;p65"/>
          <p:cNvPicPr preferRelativeResize="0"/>
          <p:nvPr/>
        </p:nvPicPr>
        <p:blipFill>
          <a:blip r:embed="rId4">
            <a:alphaModFix/>
          </a:blip>
          <a:stretch>
            <a:fillRect/>
          </a:stretch>
        </p:blipFill>
        <p:spPr>
          <a:xfrm>
            <a:off x="6490088" y="2489606"/>
            <a:ext cx="310149" cy="333230"/>
          </a:xfrm>
          <a:prstGeom prst="rect">
            <a:avLst/>
          </a:prstGeom>
          <a:noFill/>
          <a:ln>
            <a:noFill/>
          </a:ln>
        </p:spPr>
      </p:pic>
      <p:pic>
        <p:nvPicPr>
          <p:cNvPr id="651" name="Google Shape;651;p65"/>
          <p:cNvPicPr preferRelativeResize="0"/>
          <p:nvPr/>
        </p:nvPicPr>
        <p:blipFill>
          <a:blip r:embed="rId4">
            <a:alphaModFix/>
          </a:blip>
          <a:stretch>
            <a:fillRect/>
          </a:stretch>
        </p:blipFill>
        <p:spPr>
          <a:xfrm>
            <a:off x="6565184" y="2705062"/>
            <a:ext cx="310149" cy="333230"/>
          </a:xfrm>
          <a:prstGeom prst="rect">
            <a:avLst/>
          </a:prstGeom>
          <a:noFill/>
          <a:ln>
            <a:noFill/>
          </a:ln>
        </p:spPr>
      </p:pic>
      <p:pic>
        <p:nvPicPr>
          <p:cNvPr id="652" name="Google Shape;652;p65"/>
          <p:cNvPicPr preferRelativeResize="0"/>
          <p:nvPr/>
        </p:nvPicPr>
        <p:blipFill>
          <a:blip r:embed="rId4">
            <a:alphaModFix/>
          </a:blip>
          <a:stretch>
            <a:fillRect/>
          </a:stretch>
        </p:blipFill>
        <p:spPr>
          <a:xfrm>
            <a:off x="6540152" y="2730094"/>
            <a:ext cx="310149" cy="333230"/>
          </a:xfrm>
          <a:prstGeom prst="rect">
            <a:avLst/>
          </a:prstGeom>
          <a:noFill/>
          <a:ln>
            <a:noFill/>
          </a:ln>
        </p:spPr>
      </p:pic>
      <p:pic>
        <p:nvPicPr>
          <p:cNvPr id="653" name="Google Shape;653;p65"/>
          <p:cNvPicPr preferRelativeResize="0"/>
          <p:nvPr/>
        </p:nvPicPr>
        <p:blipFill>
          <a:blip r:embed="rId4">
            <a:alphaModFix/>
          </a:blip>
          <a:stretch>
            <a:fillRect/>
          </a:stretch>
        </p:blipFill>
        <p:spPr>
          <a:xfrm>
            <a:off x="7666592" y="3775002"/>
            <a:ext cx="310149" cy="33323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6"/>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Guilds</a:t>
            </a:r>
            <a:endParaRPr/>
          </a:p>
        </p:txBody>
      </p:sp>
      <p:sp>
        <p:nvSpPr>
          <p:cNvPr id="659" name="Google Shape;659;p66"/>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rPr>
              <a:t>Pictograms</a:t>
            </a:r>
            <a:endParaRPr/>
          </a:p>
        </p:txBody>
      </p:sp>
      <p:sp>
        <p:nvSpPr>
          <p:cNvPr id="660" name="Google Shape;660;p66"/>
          <p:cNvSpPr txBox="1"/>
          <p:nvPr/>
        </p:nvSpPr>
        <p:spPr>
          <a:xfrm>
            <a:off x="1466950" y="1028700"/>
            <a:ext cx="2895600" cy="3381300"/>
          </a:xfrm>
          <a:prstGeom prst="rect">
            <a:avLst/>
          </a:prstGeom>
          <a:noFill/>
          <a:ln>
            <a:noFill/>
          </a:ln>
        </p:spPr>
        <p:txBody>
          <a:bodyPr anchorCtr="0" anchor="t" bIns="91425" lIns="91425" spcFirstLastPara="1" rIns="91425" wrap="square" tIns="91425">
            <a:noAutofit/>
          </a:bodyPr>
          <a:lstStyle/>
          <a:p>
            <a:pPr indent="0" lvl="0" marL="0" rtl="0" algn="l">
              <a:lnSpc>
                <a:spcPct val="240000"/>
              </a:lnSpc>
              <a:spcBef>
                <a:spcPts val="0"/>
              </a:spcBef>
              <a:spcAft>
                <a:spcPts val="0"/>
              </a:spcAft>
              <a:buNone/>
            </a:pPr>
            <a:r>
              <a:rPr lang="en" sz="1200">
                <a:solidFill>
                  <a:srgbClr val="999999"/>
                </a:solidFill>
                <a:latin typeface="Proxima Nova"/>
                <a:ea typeface="Proxima Nova"/>
                <a:cs typeface="Proxima Nova"/>
                <a:sym typeface="Proxima Nova"/>
              </a:rPr>
              <a:t>Enterprise  Software</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rPr lang="en" sz="1200">
                <a:solidFill>
                  <a:srgbClr val="999999"/>
                </a:solidFill>
                <a:latin typeface="Proxima Nova"/>
                <a:ea typeface="Proxima Nova"/>
                <a:cs typeface="Proxima Nova"/>
                <a:sym typeface="Proxima Nova"/>
              </a:rPr>
              <a:t>Web</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rPr lang="en" sz="1200">
                <a:solidFill>
                  <a:srgbClr val="999999"/>
                </a:solidFill>
                <a:latin typeface="Proxima Nova"/>
                <a:ea typeface="Proxima Nova"/>
                <a:cs typeface="Proxima Nova"/>
                <a:sym typeface="Proxima Nova"/>
              </a:rPr>
              <a:t>Mobile</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rPr lang="en" sz="1200">
                <a:solidFill>
                  <a:srgbClr val="999999"/>
                </a:solidFill>
                <a:latin typeface="Proxima Nova"/>
                <a:ea typeface="Proxima Nova"/>
                <a:cs typeface="Proxima Nova"/>
                <a:sym typeface="Proxima Nova"/>
              </a:rPr>
              <a:t>Data &amp; Analytics</a:t>
            </a:r>
            <a:endParaRPr sz="1200">
              <a:solidFill>
                <a:srgbClr val="999999"/>
              </a:solidFill>
              <a:latin typeface="Proxima Nova"/>
              <a:ea typeface="Proxima Nova"/>
              <a:cs typeface="Proxima Nova"/>
              <a:sym typeface="Proxima Nova"/>
            </a:endParaRPr>
          </a:p>
        </p:txBody>
      </p:sp>
      <p:sp>
        <p:nvSpPr>
          <p:cNvPr id="661" name="Google Shape;661;p66"/>
          <p:cNvSpPr txBox="1"/>
          <p:nvPr/>
        </p:nvSpPr>
        <p:spPr>
          <a:xfrm>
            <a:off x="5191225" y="1028700"/>
            <a:ext cx="2895600" cy="3381300"/>
          </a:xfrm>
          <a:prstGeom prst="rect">
            <a:avLst/>
          </a:prstGeom>
          <a:noFill/>
          <a:ln>
            <a:noFill/>
          </a:ln>
        </p:spPr>
        <p:txBody>
          <a:bodyPr anchorCtr="0" anchor="t" bIns="91425" lIns="91425" spcFirstLastPara="1" rIns="91425" wrap="square" tIns="91425">
            <a:noAutofit/>
          </a:bodyPr>
          <a:lstStyle/>
          <a:p>
            <a:pPr indent="0" lvl="0" marL="0" rtl="0" algn="l">
              <a:lnSpc>
                <a:spcPct val="240000"/>
              </a:lnSpc>
              <a:spcBef>
                <a:spcPts val="0"/>
              </a:spcBef>
              <a:spcAft>
                <a:spcPts val="0"/>
              </a:spcAft>
              <a:buNone/>
            </a:pPr>
            <a:r>
              <a:rPr lang="en" sz="1200">
                <a:solidFill>
                  <a:srgbClr val="999999"/>
                </a:solidFill>
                <a:latin typeface="Proxima Nova"/>
                <a:ea typeface="Proxima Nova"/>
                <a:cs typeface="Proxima Nova"/>
                <a:sym typeface="Proxima Nova"/>
              </a:rPr>
              <a:t>Product Delivery</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rPr lang="en" sz="1200">
                <a:solidFill>
                  <a:srgbClr val="999999"/>
                </a:solidFill>
                <a:latin typeface="Proxima Nova"/>
                <a:ea typeface="Proxima Nova"/>
                <a:cs typeface="Proxima Nova"/>
                <a:sym typeface="Proxima Nova"/>
              </a:rPr>
              <a:t>DevOps</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rPr lang="en" sz="1200">
                <a:solidFill>
                  <a:srgbClr val="999999"/>
                </a:solidFill>
                <a:latin typeface="Proxima Nova"/>
                <a:ea typeface="Proxima Nova"/>
                <a:cs typeface="Proxima Nova"/>
                <a:sym typeface="Proxima Nova"/>
              </a:rPr>
              <a:t>Quality Engineering</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t/>
            </a:r>
            <a:endParaRPr sz="1200">
              <a:solidFill>
                <a:srgbClr val="999999"/>
              </a:solidFill>
              <a:latin typeface="Proxima Nova"/>
              <a:ea typeface="Proxima Nova"/>
              <a:cs typeface="Proxima Nova"/>
              <a:sym typeface="Proxima Nova"/>
            </a:endParaRPr>
          </a:p>
          <a:p>
            <a:pPr indent="0" lvl="0" marL="0" rtl="0" algn="l">
              <a:lnSpc>
                <a:spcPct val="240000"/>
              </a:lnSpc>
              <a:spcBef>
                <a:spcPts val="0"/>
              </a:spcBef>
              <a:spcAft>
                <a:spcPts val="0"/>
              </a:spcAft>
              <a:buNone/>
            </a:pPr>
            <a:r>
              <a:rPr lang="en" sz="1200">
                <a:solidFill>
                  <a:srgbClr val="999999"/>
                </a:solidFill>
                <a:latin typeface="Proxima Nova"/>
                <a:ea typeface="Proxima Nova"/>
                <a:cs typeface="Proxima Nova"/>
                <a:sym typeface="Proxima Nova"/>
              </a:rPr>
              <a:t>Experience Design</a:t>
            </a:r>
            <a:endParaRPr sz="1200">
              <a:solidFill>
                <a:srgbClr val="999999"/>
              </a:solidFill>
              <a:latin typeface="Proxima Nova"/>
              <a:ea typeface="Proxima Nova"/>
              <a:cs typeface="Proxima Nova"/>
              <a:sym typeface="Proxima Nova"/>
            </a:endParaRPr>
          </a:p>
        </p:txBody>
      </p:sp>
      <p:pic>
        <p:nvPicPr>
          <p:cNvPr id="662" name="Google Shape;662;p66"/>
          <p:cNvPicPr preferRelativeResize="0"/>
          <p:nvPr/>
        </p:nvPicPr>
        <p:blipFill>
          <a:blip r:embed="rId3">
            <a:alphaModFix/>
          </a:blip>
          <a:stretch>
            <a:fillRect/>
          </a:stretch>
        </p:blipFill>
        <p:spPr>
          <a:xfrm>
            <a:off x="1128594" y="1965869"/>
            <a:ext cx="195818" cy="196583"/>
          </a:xfrm>
          <a:prstGeom prst="rect">
            <a:avLst/>
          </a:prstGeom>
          <a:noFill/>
          <a:ln>
            <a:noFill/>
          </a:ln>
        </p:spPr>
      </p:pic>
      <p:pic>
        <p:nvPicPr>
          <p:cNvPr id="663" name="Google Shape;663;p66"/>
          <p:cNvPicPr preferRelativeResize="0"/>
          <p:nvPr/>
        </p:nvPicPr>
        <p:blipFill rotWithShape="1">
          <a:blip r:embed="rId4">
            <a:alphaModFix/>
          </a:blip>
          <a:srcRect b="189" l="0" r="0" t="199"/>
          <a:stretch/>
        </p:blipFill>
        <p:spPr>
          <a:xfrm>
            <a:off x="1128669" y="1129698"/>
            <a:ext cx="195660" cy="195661"/>
          </a:xfrm>
          <a:prstGeom prst="rect">
            <a:avLst/>
          </a:prstGeom>
          <a:noFill/>
          <a:ln>
            <a:noFill/>
          </a:ln>
        </p:spPr>
      </p:pic>
      <p:pic>
        <p:nvPicPr>
          <p:cNvPr id="664" name="Google Shape;664;p66"/>
          <p:cNvPicPr preferRelativeResize="0"/>
          <p:nvPr/>
        </p:nvPicPr>
        <p:blipFill rotWithShape="1">
          <a:blip r:embed="rId5">
            <a:alphaModFix/>
          </a:blip>
          <a:srcRect b="0" l="0" r="0" t="0"/>
          <a:stretch/>
        </p:blipFill>
        <p:spPr>
          <a:xfrm>
            <a:off x="1128279" y="2802981"/>
            <a:ext cx="196425" cy="197194"/>
          </a:xfrm>
          <a:prstGeom prst="rect">
            <a:avLst/>
          </a:prstGeom>
          <a:noFill/>
          <a:ln>
            <a:noFill/>
          </a:ln>
        </p:spPr>
      </p:pic>
      <p:pic>
        <p:nvPicPr>
          <p:cNvPr id="665" name="Google Shape;665;p66"/>
          <p:cNvPicPr preferRelativeResize="0"/>
          <p:nvPr/>
        </p:nvPicPr>
        <p:blipFill>
          <a:blip r:embed="rId6">
            <a:alphaModFix/>
          </a:blip>
          <a:stretch>
            <a:fillRect/>
          </a:stretch>
        </p:blipFill>
        <p:spPr>
          <a:xfrm>
            <a:off x="4750611" y="2014645"/>
            <a:ext cx="195818" cy="195818"/>
          </a:xfrm>
          <a:prstGeom prst="rect">
            <a:avLst/>
          </a:prstGeom>
          <a:noFill/>
          <a:ln>
            <a:noFill/>
          </a:ln>
        </p:spPr>
      </p:pic>
      <p:pic>
        <p:nvPicPr>
          <p:cNvPr id="666" name="Google Shape;666;p66"/>
          <p:cNvPicPr preferRelativeResize="0"/>
          <p:nvPr/>
        </p:nvPicPr>
        <p:blipFill>
          <a:blip r:embed="rId7">
            <a:alphaModFix/>
          </a:blip>
          <a:stretch>
            <a:fillRect/>
          </a:stretch>
        </p:blipFill>
        <p:spPr>
          <a:xfrm>
            <a:off x="4750598" y="1129614"/>
            <a:ext cx="195818" cy="195818"/>
          </a:xfrm>
          <a:prstGeom prst="rect">
            <a:avLst/>
          </a:prstGeom>
          <a:noFill/>
          <a:ln>
            <a:noFill/>
          </a:ln>
        </p:spPr>
      </p:pic>
      <p:pic>
        <p:nvPicPr>
          <p:cNvPr id="667" name="Google Shape;667;p66"/>
          <p:cNvPicPr preferRelativeResize="0"/>
          <p:nvPr/>
        </p:nvPicPr>
        <p:blipFill>
          <a:blip r:embed="rId8">
            <a:alphaModFix/>
          </a:blip>
          <a:stretch>
            <a:fillRect/>
          </a:stretch>
        </p:blipFill>
        <p:spPr>
          <a:xfrm>
            <a:off x="1128594" y="3747044"/>
            <a:ext cx="195818" cy="196583"/>
          </a:xfrm>
          <a:prstGeom prst="rect">
            <a:avLst/>
          </a:prstGeom>
          <a:noFill/>
          <a:ln>
            <a:noFill/>
          </a:ln>
        </p:spPr>
      </p:pic>
      <p:pic>
        <p:nvPicPr>
          <p:cNvPr id="668" name="Google Shape;668;p66"/>
          <p:cNvPicPr preferRelativeResize="0"/>
          <p:nvPr/>
        </p:nvPicPr>
        <p:blipFill>
          <a:blip r:embed="rId9">
            <a:alphaModFix/>
          </a:blip>
          <a:stretch>
            <a:fillRect/>
          </a:stretch>
        </p:blipFill>
        <p:spPr>
          <a:xfrm>
            <a:off x="4750610" y="2803658"/>
            <a:ext cx="195818" cy="195818"/>
          </a:xfrm>
          <a:prstGeom prst="rect">
            <a:avLst/>
          </a:prstGeom>
          <a:noFill/>
          <a:ln>
            <a:noFill/>
          </a:ln>
        </p:spPr>
      </p:pic>
      <p:pic>
        <p:nvPicPr>
          <p:cNvPr id="669" name="Google Shape;669;p66"/>
          <p:cNvPicPr preferRelativeResize="0"/>
          <p:nvPr/>
        </p:nvPicPr>
        <p:blipFill>
          <a:blip r:embed="rId10">
            <a:alphaModFix/>
          </a:blip>
          <a:stretch>
            <a:fillRect/>
          </a:stretch>
        </p:blipFill>
        <p:spPr>
          <a:xfrm>
            <a:off x="4750597" y="3664720"/>
            <a:ext cx="195818" cy="1958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Quick Tips</a:t>
            </a:r>
            <a:endParaRPr/>
          </a:p>
        </p:txBody>
      </p:sp>
      <p:sp>
        <p:nvSpPr>
          <p:cNvPr id="252" name="Google Shape;252;p31"/>
          <p:cNvSpPr txBox="1"/>
          <p:nvPr>
            <p:ph idx="2"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Using Color</a:t>
            </a:r>
            <a:endParaRPr/>
          </a:p>
        </p:txBody>
      </p:sp>
      <p:sp>
        <p:nvSpPr>
          <p:cNvPr id="253" name="Google Shape;253;p31"/>
          <p:cNvSpPr/>
          <p:nvPr/>
        </p:nvSpPr>
        <p:spPr>
          <a:xfrm>
            <a:off x="4721998" y="1641575"/>
            <a:ext cx="782700" cy="621900"/>
          </a:xfrm>
          <a:prstGeom prst="rect">
            <a:avLst/>
          </a:pr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254" name="Google Shape;254;p31"/>
          <p:cNvSpPr/>
          <p:nvPr/>
        </p:nvSpPr>
        <p:spPr>
          <a:xfrm>
            <a:off x="5777286" y="1641575"/>
            <a:ext cx="782700" cy="621900"/>
          </a:xfrm>
          <a:prstGeom prst="rect">
            <a:avLst/>
          </a:prstGeom>
          <a:solidFill>
            <a:schemeClr val="accent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255" name="Google Shape;255;p31"/>
          <p:cNvSpPr/>
          <p:nvPr/>
        </p:nvSpPr>
        <p:spPr>
          <a:xfrm>
            <a:off x="4722001" y="1106279"/>
            <a:ext cx="2611800" cy="3693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Clr>
                <a:srgbClr val="000000"/>
              </a:buClr>
              <a:buSzPts val="900"/>
              <a:buFont typeface="Arial"/>
              <a:buNone/>
            </a:pPr>
            <a:r>
              <a:rPr lang="en" sz="900">
                <a:solidFill>
                  <a:srgbClr val="3F3F3F"/>
                </a:solidFill>
              </a:rPr>
              <a:t>Use Black + Shades of Black and pick one of these colors for graphs and charts </a:t>
            </a:r>
            <a:endParaRPr>
              <a:solidFill>
                <a:srgbClr val="000000"/>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F71058"/>
              </a:solidFill>
            </a:endParaRPr>
          </a:p>
        </p:txBody>
      </p:sp>
      <p:sp>
        <p:nvSpPr>
          <p:cNvPr id="256" name="Google Shape;256;p31"/>
          <p:cNvSpPr txBox="1"/>
          <p:nvPr/>
        </p:nvSpPr>
        <p:spPr>
          <a:xfrm>
            <a:off x="4722000" y="837676"/>
            <a:ext cx="2611800" cy="2286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en" sz="1200">
                <a:latin typeface="Proxima Nova"/>
                <a:ea typeface="Proxima Nova"/>
                <a:cs typeface="Proxima Nova"/>
                <a:sym typeface="Proxima Nova"/>
              </a:rPr>
              <a:t>Primary </a:t>
            </a:r>
            <a:r>
              <a:rPr b="1" lang="en" sz="1200">
                <a:solidFill>
                  <a:srgbClr val="000000"/>
                </a:solidFill>
                <a:latin typeface="Proxima Nova"/>
                <a:ea typeface="Proxima Nova"/>
                <a:cs typeface="Proxima Nova"/>
                <a:sym typeface="Proxima Nova"/>
              </a:rPr>
              <a:t>Color</a:t>
            </a:r>
            <a:endParaRPr b="1" i="0" sz="1400" u="none" cap="none" strike="noStrike">
              <a:solidFill>
                <a:srgbClr val="000000"/>
              </a:solidFill>
              <a:latin typeface="Proxima Nova"/>
              <a:ea typeface="Proxima Nova"/>
              <a:cs typeface="Proxima Nova"/>
              <a:sym typeface="Proxima Nova"/>
            </a:endParaRPr>
          </a:p>
        </p:txBody>
      </p:sp>
      <p:sp>
        <p:nvSpPr>
          <p:cNvPr id="257" name="Google Shape;257;p31"/>
          <p:cNvSpPr/>
          <p:nvPr/>
        </p:nvSpPr>
        <p:spPr>
          <a:xfrm>
            <a:off x="4721988" y="3698028"/>
            <a:ext cx="613500" cy="621900"/>
          </a:xfrm>
          <a:prstGeom prst="rect">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258" name="Google Shape;258;p31"/>
          <p:cNvSpPr/>
          <p:nvPr/>
        </p:nvSpPr>
        <p:spPr>
          <a:xfrm>
            <a:off x="4721988" y="4391728"/>
            <a:ext cx="529800" cy="211500"/>
          </a:xfrm>
          <a:prstGeom prst="rect">
            <a:avLst/>
          </a:prstGeom>
          <a:noFill/>
          <a:ln>
            <a:noFill/>
          </a:ln>
        </p:spPr>
        <p:txBody>
          <a:bodyPr anchorCtr="0" anchor="t" bIns="28575" lIns="0" spcFirstLastPara="1" rIns="28575" wrap="square" tIns="2857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F9F9F"/>
                </a:solidFill>
                <a:latin typeface="Arial"/>
                <a:ea typeface="Arial"/>
                <a:cs typeface="Arial"/>
                <a:sym typeface="Arial"/>
              </a:rPr>
              <a:t>#</a:t>
            </a:r>
            <a:r>
              <a:rPr lang="en" sz="1000">
                <a:solidFill>
                  <a:srgbClr val="9F9F9F"/>
                </a:solidFill>
              </a:rPr>
              <a:t>000000</a:t>
            </a:r>
            <a:endParaRPr b="0" i="0" sz="1400" u="none" cap="none" strike="noStrike">
              <a:solidFill>
                <a:srgbClr val="9F9F9F"/>
              </a:solidFill>
              <a:latin typeface="Arial"/>
              <a:ea typeface="Arial"/>
              <a:cs typeface="Arial"/>
              <a:sym typeface="Arial"/>
            </a:endParaRPr>
          </a:p>
        </p:txBody>
      </p:sp>
      <p:sp>
        <p:nvSpPr>
          <p:cNvPr id="259" name="Google Shape;259;p31"/>
          <p:cNvSpPr/>
          <p:nvPr/>
        </p:nvSpPr>
        <p:spPr>
          <a:xfrm>
            <a:off x="7132302" y="3698028"/>
            <a:ext cx="613500" cy="621900"/>
          </a:xfrm>
          <a:prstGeom prst="rect">
            <a:avLst/>
          </a:prstGeom>
          <a:solidFill>
            <a:schemeClr val="l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260" name="Google Shape;260;p31"/>
          <p:cNvSpPr/>
          <p:nvPr/>
        </p:nvSpPr>
        <p:spPr>
          <a:xfrm>
            <a:off x="7132302" y="4391728"/>
            <a:ext cx="553500" cy="211500"/>
          </a:xfrm>
          <a:prstGeom prst="rect">
            <a:avLst/>
          </a:prstGeom>
          <a:noFill/>
          <a:ln>
            <a:noFill/>
          </a:ln>
        </p:spPr>
        <p:txBody>
          <a:bodyPr anchorCtr="0" anchor="t" bIns="28575" lIns="0" spcFirstLastPara="1" rIns="28575" wrap="square" tIns="28575">
            <a:no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9F9F9F"/>
                </a:solidFill>
              </a:rPr>
              <a:t>#9f9f9f</a:t>
            </a:r>
            <a:endParaRPr b="0" i="0" sz="1400" u="none" cap="none" strike="noStrike">
              <a:solidFill>
                <a:srgbClr val="9F9F9F"/>
              </a:solidFill>
              <a:latin typeface="Arial"/>
              <a:ea typeface="Arial"/>
              <a:cs typeface="Arial"/>
              <a:sym typeface="Arial"/>
            </a:endParaRPr>
          </a:p>
        </p:txBody>
      </p:sp>
      <p:sp>
        <p:nvSpPr>
          <p:cNvPr id="261" name="Google Shape;261;p31"/>
          <p:cNvSpPr/>
          <p:nvPr/>
        </p:nvSpPr>
        <p:spPr>
          <a:xfrm>
            <a:off x="8057064" y="3698028"/>
            <a:ext cx="613500" cy="621900"/>
          </a:xfrm>
          <a:prstGeom prst="rect">
            <a:avLst/>
          </a:pr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262" name="Google Shape;262;p31"/>
          <p:cNvSpPr/>
          <p:nvPr/>
        </p:nvSpPr>
        <p:spPr>
          <a:xfrm>
            <a:off x="8057064" y="4391728"/>
            <a:ext cx="553500" cy="211500"/>
          </a:xfrm>
          <a:prstGeom prst="rect">
            <a:avLst/>
          </a:prstGeom>
          <a:noFill/>
          <a:ln>
            <a:noFill/>
          </a:ln>
        </p:spPr>
        <p:txBody>
          <a:bodyPr anchorCtr="0" anchor="t" bIns="28575" lIns="0" spcFirstLastPara="1" rIns="28575" wrap="square" tIns="28575">
            <a:no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9F9F9F"/>
                </a:solidFill>
              </a:rPr>
              <a:t>#ebebea</a:t>
            </a:r>
            <a:endParaRPr b="0" i="0" sz="1400" u="none" cap="none" strike="noStrike">
              <a:solidFill>
                <a:srgbClr val="9F9F9F"/>
              </a:solidFill>
              <a:latin typeface="Arial"/>
              <a:ea typeface="Arial"/>
              <a:cs typeface="Arial"/>
              <a:sym typeface="Arial"/>
            </a:endParaRPr>
          </a:p>
        </p:txBody>
      </p:sp>
      <p:sp>
        <p:nvSpPr>
          <p:cNvPr id="263" name="Google Shape;263;p31"/>
          <p:cNvSpPr/>
          <p:nvPr/>
        </p:nvSpPr>
        <p:spPr>
          <a:xfrm>
            <a:off x="6207540" y="3698028"/>
            <a:ext cx="613500" cy="621900"/>
          </a:xfrm>
          <a:prstGeom prst="rect">
            <a:avLst/>
          </a:pr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264" name="Google Shape;264;p31"/>
          <p:cNvSpPr/>
          <p:nvPr/>
        </p:nvSpPr>
        <p:spPr>
          <a:xfrm>
            <a:off x="6207548" y="4391728"/>
            <a:ext cx="613500" cy="211500"/>
          </a:xfrm>
          <a:prstGeom prst="rect">
            <a:avLst/>
          </a:prstGeom>
          <a:noFill/>
          <a:ln>
            <a:noFill/>
          </a:ln>
        </p:spPr>
        <p:txBody>
          <a:bodyPr anchorCtr="0" anchor="t" bIns="28575" lIns="0" spcFirstLastPara="1" rIns="28575" wrap="square" tIns="28575">
            <a:no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9F9F9F"/>
                </a:solidFill>
              </a:rPr>
              <a:t>#4c4848</a:t>
            </a:r>
            <a:endParaRPr b="0" i="0" sz="1400" u="none" cap="none" strike="noStrike">
              <a:solidFill>
                <a:srgbClr val="9F9F9F"/>
              </a:solidFill>
              <a:latin typeface="Arial"/>
              <a:ea typeface="Arial"/>
              <a:cs typeface="Arial"/>
              <a:sym typeface="Arial"/>
            </a:endParaRPr>
          </a:p>
        </p:txBody>
      </p:sp>
      <p:sp>
        <p:nvSpPr>
          <p:cNvPr id="265" name="Google Shape;265;p31"/>
          <p:cNvSpPr/>
          <p:nvPr/>
        </p:nvSpPr>
        <p:spPr>
          <a:xfrm>
            <a:off x="6232965" y="3067376"/>
            <a:ext cx="2412300" cy="2307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Clr>
                <a:srgbClr val="000000"/>
              </a:buClr>
              <a:buSzPts val="900"/>
              <a:buFont typeface="Arial"/>
              <a:buNone/>
            </a:pPr>
            <a:r>
              <a:rPr lang="en" sz="900">
                <a:solidFill>
                  <a:srgbClr val="3F3F3F"/>
                </a:solidFill>
              </a:rPr>
              <a:t>Use these Blacks for graphs and charts</a:t>
            </a:r>
            <a:endParaRPr sz="900">
              <a:solidFill>
                <a:srgbClr val="3F3F3F"/>
              </a:solidFill>
            </a:endParaRPr>
          </a:p>
        </p:txBody>
      </p:sp>
      <p:sp>
        <p:nvSpPr>
          <p:cNvPr id="266" name="Google Shape;266;p31"/>
          <p:cNvSpPr txBox="1"/>
          <p:nvPr/>
        </p:nvSpPr>
        <p:spPr>
          <a:xfrm>
            <a:off x="4721988" y="2838775"/>
            <a:ext cx="1286400" cy="3693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Primary Color</a:t>
            </a:r>
            <a:endParaRPr b="1"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Bl</a:t>
            </a:r>
            <a:r>
              <a:rPr b="1" lang="en" sz="1200">
                <a:solidFill>
                  <a:srgbClr val="000000"/>
                </a:solidFill>
                <a:latin typeface="Proxima Nova"/>
                <a:ea typeface="Proxima Nova"/>
                <a:cs typeface="Proxima Nova"/>
                <a:sym typeface="Proxima Nova"/>
              </a:rPr>
              <a:t>ack</a:t>
            </a:r>
            <a:endParaRPr b="1" i="0" sz="1400" u="none" cap="none" strike="noStrike">
              <a:solidFill>
                <a:srgbClr val="000000"/>
              </a:solidFill>
              <a:latin typeface="Proxima Nova"/>
              <a:ea typeface="Proxima Nova"/>
              <a:cs typeface="Proxima Nova"/>
              <a:sym typeface="Proxima Nova"/>
            </a:endParaRPr>
          </a:p>
        </p:txBody>
      </p:sp>
      <p:sp>
        <p:nvSpPr>
          <p:cNvPr id="267" name="Google Shape;267;p31"/>
          <p:cNvSpPr txBox="1"/>
          <p:nvPr/>
        </p:nvSpPr>
        <p:spPr>
          <a:xfrm>
            <a:off x="6207550" y="2838775"/>
            <a:ext cx="2463000" cy="2286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rgbClr val="000000"/>
                </a:solidFill>
                <a:latin typeface="Proxima Nova"/>
                <a:ea typeface="Proxima Nova"/>
                <a:cs typeface="Proxima Nova"/>
                <a:sym typeface="Proxima Nova"/>
              </a:rPr>
              <a:t>Shades of Black</a:t>
            </a:r>
            <a:endParaRPr b="1" i="0" sz="1400" u="none" cap="none" strike="noStrike">
              <a:solidFill>
                <a:srgbClr val="000000"/>
              </a:solidFill>
              <a:latin typeface="Proxima Nova"/>
              <a:ea typeface="Proxima Nova"/>
              <a:cs typeface="Proxima Nova"/>
              <a:sym typeface="Proxima Nova"/>
            </a:endParaRPr>
          </a:p>
        </p:txBody>
      </p:sp>
      <p:sp>
        <p:nvSpPr>
          <p:cNvPr id="268" name="Google Shape;268;p31"/>
          <p:cNvSpPr/>
          <p:nvPr/>
        </p:nvSpPr>
        <p:spPr>
          <a:xfrm>
            <a:off x="6832565" y="1641575"/>
            <a:ext cx="782700" cy="621900"/>
          </a:xfrm>
          <a:prstGeom prst="rect">
            <a:avLst/>
          </a:pr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269" name="Google Shape;269;p31"/>
          <p:cNvSpPr/>
          <p:nvPr/>
        </p:nvSpPr>
        <p:spPr>
          <a:xfrm>
            <a:off x="7887845" y="1641575"/>
            <a:ext cx="782700" cy="621900"/>
          </a:xfrm>
          <a:prstGeom prst="rect">
            <a:avLst/>
          </a:pr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270" name="Google Shape;270;p31"/>
          <p:cNvSpPr txBox="1"/>
          <p:nvPr>
            <p:ph idx="1" type="body"/>
          </p:nvPr>
        </p:nvSpPr>
        <p:spPr>
          <a:xfrm>
            <a:off x="419100" y="844225"/>
            <a:ext cx="4024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sz="1200"/>
              <a:t>Respecting Cognizant’s legacy colors, we ‘ve taken the chance to add an additional fresh and vivacious perspective on the use of color.  </a:t>
            </a:r>
            <a:endParaRPr sz="1200"/>
          </a:p>
          <a:p>
            <a:pPr indent="0" lvl="0" marL="0" rtl="0" algn="l">
              <a:spcBef>
                <a:spcPts val="600"/>
              </a:spcBef>
              <a:spcAft>
                <a:spcPts val="0"/>
              </a:spcAft>
              <a:buClr>
                <a:schemeClr val="dk1"/>
              </a:buClr>
              <a:buSzPts val="1100"/>
              <a:buFont typeface="Arial"/>
              <a:buNone/>
            </a:pPr>
            <a:r>
              <a:t/>
            </a:r>
            <a:endParaRPr sz="1200"/>
          </a:p>
          <a:p>
            <a:pPr indent="0" lvl="0" marL="0" rtl="0" algn="l">
              <a:spcBef>
                <a:spcPts val="600"/>
              </a:spcBef>
              <a:spcAft>
                <a:spcPts val="0"/>
              </a:spcAft>
              <a:buClr>
                <a:schemeClr val="dk1"/>
              </a:buClr>
              <a:buSzPts val="1100"/>
              <a:buFont typeface="Arial"/>
              <a:buNone/>
            </a:pPr>
            <a:r>
              <a:rPr b="1" i="1" lang="en" sz="1200" u="sng"/>
              <a:t>TIPS!</a:t>
            </a:r>
            <a:endParaRPr b="1" i="1" sz="1200" u="sng"/>
          </a:p>
          <a:p>
            <a:pPr indent="0" lvl="0" marL="0" rtl="0" algn="l">
              <a:spcBef>
                <a:spcPts val="600"/>
              </a:spcBef>
              <a:spcAft>
                <a:spcPts val="0"/>
              </a:spcAft>
              <a:buClr>
                <a:schemeClr val="dk1"/>
              </a:buClr>
              <a:buSzPts val="1100"/>
              <a:buFont typeface="Arial"/>
              <a:buNone/>
            </a:pPr>
            <a:r>
              <a:t/>
            </a:r>
            <a:endParaRPr sz="1200"/>
          </a:p>
          <a:p>
            <a:pPr indent="-304800" lvl="0" marL="457200" rtl="0" algn="l">
              <a:spcBef>
                <a:spcPts val="600"/>
              </a:spcBef>
              <a:spcAft>
                <a:spcPts val="0"/>
              </a:spcAft>
              <a:buSzPts val="1200"/>
              <a:buAutoNum type="arabicPeriod"/>
            </a:pPr>
            <a:r>
              <a:rPr lang="en" sz="1200"/>
              <a:t>Use the color swatches provided with the theme.</a:t>
            </a:r>
            <a:endParaRPr sz="1200"/>
          </a:p>
          <a:p>
            <a:pPr indent="-304800" lvl="0" marL="457200" rtl="0" algn="l">
              <a:spcBef>
                <a:spcPts val="0"/>
              </a:spcBef>
              <a:spcAft>
                <a:spcPts val="0"/>
              </a:spcAft>
              <a:buSzPts val="1200"/>
              <a:buAutoNum type="arabicPeriod"/>
            </a:pPr>
            <a:r>
              <a:rPr lang="en" sz="1200"/>
              <a:t>Not every slide needs to shout, use color when needed</a:t>
            </a:r>
            <a:endParaRPr sz="1200"/>
          </a:p>
          <a:p>
            <a:pPr indent="-304800" lvl="0" marL="457200" rtl="0" algn="l">
              <a:spcBef>
                <a:spcPts val="0"/>
              </a:spcBef>
              <a:spcAft>
                <a:spcPts val="0"/>
              </a:spcAft>
              <a:buSzPts val="1200"/>
              <a:buAutoNum type="arabicPeriod"/>
            </a:pPr>
            <a:r>
              <a:rPr lang="en" sz="1200"/>
              <a:t>The keyword is BALANCE! We want to look fresh/dynamic, but we also need to look sharp/professional.</a:t>
            </a:r>
            <a:endParaRPr sz="1200"/>
          </a:p>
          <a:p>
            <a:pPr indent="-304800" lvl="0" marL="457200" rtl="0" algn="l">
              <a:spcBef>
                <a:spcPts val="0"/>
              </a:spcBef>
              <a:spcAft>
                <a:spcPts val="0"/>
              </a:spcAft>
              <a:buSzPts val="1200"/>
              <a:buAutoNum type="arabicPeriod"/>
            </a:pPr>
            <a:r>
              <a:rPr lang="en"/>
              <a:t>For graphics use Shades of Black and pick just one primary color. </a:t>
            </a:r>
            <a:endParaRPr/>
          </a:p>
          <a:p>
            <a:pPr indent="0" lvl="0" marL="0" rtl="0" algn="l">
              <a:spcBef>
                <a:spcPts val="600"/>
              </a:spcBef>
              <a:spcAft>
                <a:spcPts val="0"/>
              </a:spcAft>
              <a:buNone/>
            </a:pPr>
            <a:r>
              <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7"/>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Communities</a:t>
            </a:r>
            <a:endParaRPr/>
          </a:p>
        </p:txBody>
      </p:sp>
      <p:sp>
        <p:nvSpPr>
          <p:cNvPr id="675" name="Google Shape;675;p67"/>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Pictograms</a:t>
            </a:r>
            <a:endParaRPr/>
          </a:p>
        </p:txBody>
      </p:sp>
      <p:sp>
        <p:nvSpPr>
          <p:cNvPr id="676" name="Google Shape;676;p67"/>
          <p:cNvSpPr txBox="1"/>
          <p:nvPr/>
        </p:nvSpPr>
        <p:spPr>
          <a:xfrm>
            <a:off x="1466950" y="1028700"/>
            <a:ext cx="2895600" cy="3381300"/>
          </a:xfrm>
          <a:prstGeom prst="rect">
            <a:avLst/>
          </a:prstGeom>
          <a:noFill/>
          <a:ln>
            <a:noFill/>
          </a:ln>
        </p:spPr>
        <p:txBody>
          <a:bodyPr anchorCtr="0" anchor="t" bIns="91425" lIns="91425" spcFirstLastPara="1" rIns="91425" wrap="square" tIns="91425">
            <a:noAutofit/>
          </a:bodyPr>
          <a:lstStyle/>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QA</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Full Stack Web</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Enterprise Coffee</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Enterprise .NET</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Android</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iOS</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Mobile Cross Platform</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Big Data &amp; Analytics</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t/>
            </a:r>
            <a:endParaRPr sz="1100">
              <a:solidFill>
                <a:srgbClr val="999999"/>
              </a:solidFill>
              <a:latin typeface="Proxima Nova"/>
              <a:ea typeface="Proxima Nova"/>
              <a:cs typeface="Proxima Nova"/>
              <a:sym typeface="Proxima Nova"/>
            </a:endParaRPr>
          </a:p>
        </p:txBody>
      </p:sp>
      <p:sp>
        <p:nvSpPr>
          <p:cNvPr id="677" name="Google Shape;677;p67"/>
          <p:cNvSpPr txBox="1"/>
          <p:nvPr/>
        </p:nvSpPr>
        <p:spPr>
          <a:xfrm>
            <a:off x="5191225" y="1028700"/>
            <a:ext cx="2895600" cy="3381300"/>
          </a:xfrm>
          <a:prstGeom prst="rect">
            <a:avLst/>
          </a:prstGeom>
          <a:noFill/>
          <a:ln>
            <a:noFill/>
          </a:ln>
        </p:spPr>
        <p:txBody>
          <a:bodyPr anchorCtr="0" anchor="t" bIns="91425" lIns="91425" spcFirstLastPara="1" rIns="91425" wrap="square" tIns="91425">
            <a:noAutofit/>
          </a:bodyPr>
          <a:lstStyle/>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DevOPs</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Product Management </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Project Management </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Product Strategy</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 UX</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AI</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rPr lang="en" sz="1100">
                <a:solidFill>
                  <a:srgbClr val="999999"/>
                </a:solidFill>
                <a:latin typeface="Proxima Nova"/>
                <a:ea typeface="Proxima Nova"/>
                <a:cs typeface="Proxima Nova"/>
                <a:sym typeface="Proxima Nova"/>
              </a:rPr>
              <a:t>IT</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t/>
            </a:r>
            <a:endParaRPr sz="1100">
              <a:solidFill>
                <a:srgbClr val="999999"/>
              </a:solidFill>
              <a:latin typeface="Proxima Nova"/>
              <a:ea typeface="Proxima Nova"/>
              <a:cs typeface="Proxima Nova"/>
              <a:sym typeface="Proxima Nova"/>
            </a:endParaRPr>
          </a:p>
          <a:p>
            <a:pPr indent="0" lvl="0" marL="0" rtl="0" algn="l">
              <a:lnSpc>
                <a:spcPct val="260000"/>
              </a:lnSpc>
              <a:spcBef>
                <a:spcPts val="0"/>
              </a:spcBef>
              <a:spcAft>
                <a:spcPts val="0"/>
              </a:spcAft>
              <a:buNone/>
            </a:pPr>
            <a:r>
              <a:t/>
            </a:r>
            <a:endParaRPr sz="1100">
              <a:solidFill>
                <a:srgbClr val="999999"/>
              </a:solidFill>
              <a:latin typeface="Proxima Nova"/>
              <a:ea typeface="Proxima Nova"/>
              <a:cs typeface="Proxima Nova"/>
              <a:sym typeface="Proxima Nova"/>
            </a:endParaRPr>
          </a:p>
        </p:txBody>
      </p:sp>
      <p:pic>
        <p:nvPicPr>
          <p:cNvPr id="678" name="Google Shape;678;p67"/>
          <p:cNvPicPr preferRelativeResize="0"/>
          <p:nvPr/>
        </p:nvPicPr>
        <p:blipFill>
          <a:blip r:embed="rId3">
            <a:alphaModFix/>
          </a:blip>
          <a:stretch>
            <a:fillRect/>
          </a:stretch>
        </p:blipFill>
        <p:spPr>
          <a:xfrm>
            <a:off x="1139256" y="2004222"/>
            <a:ext cx="195818" cy="195818"/>
          </a:xfrm>
          <a:prstGeom prst="rect">
            <a:avLst/>
          </a:prstGeom>
          <a:noFill/>
          <a:ln>
            <a:noFill/>
          </a:ln>
        </p:spPr>
      </p:pic>
      <p:pic>
        <p:nvPicPr>
          <p:cNvPr id="679" name="Google Shape;679;p67"/>
          <p:cNvPicPr preferRelativeResize="0"/>
          <p:nvPr/>
        </p:nvPicPr>
        <p:blipFill>
          <a:blip r:embed="rId4">
            <a:alphaModFix/>
          </a:blip>
          <a:stretch>
            <a:fillRect/>
          </a:stretch>
        </p:blipFill>
        <p:spPr>
          <a:xfrm>
            <a:off x="1139257" y="1549622"/>
            <a:ext cx="195818" cy="195818"/>
          </a:xfrm>
          <a:prstGeom prst="rect">
            <a:avLst/>
          </a:prstGeom>
          <a:noFill/>
          <a:ln>
            <a:noFill/>
          </a:ln>
        </p:spPr>
      </p:pic>
      <p:pic>
        <p:nvPicPr>
          <p:cNvPr id="680" name="Google Shape;680;p67"/>
          <p:cNvPicPr preferRelativeResize="0"/>
          <p:nvPr/>
        </p:nvPicPr>
        <p:blipFill>
          <a:blip r:embed="rId5">
            <a:alphaModFix/>
          </a:blip>
          <a:stretch>
            <a:fillRect/>
          </a:stretch>
        </p:blipFill>
        <p:spPr>
          <a:xfrm>
            <a:off x="1139256" y="1094269"/>
            <a:ext cx="195818" cy="196583"/>
          </a:xfrm>
          <a:prstGeom prst="rect">
            <a:avLst/>
          </a:prstGeom>
          <a:noFill/>
          <a:ln>
            <a:noFill/>
          </a:ln>
        </p:spPr>
      </p:pic>
      <p:pic>
        <p:nvPicPr>
          <p:cNvPr id="681" name="Google Shape;681;p67"/>
          <p:cNvPicPr preferRelativeResize="0"/>
          <p:nvPr/>
        </p:nvPicPr>
        <p:blipFill>
          <a:blip r:embed="rId6">
            <a:alphaModFix/>
          </a:blip>
          <a:stretch>
            <a:fillRect/>
          </a:stretch>
        </p:blipFill>
        <p:spPr>
          <a:xfrm>
            <a:off x="1139260" y="2426147"/>
            <a:ext cx="195818" cy="195818"/>
          </a:xfrm>
          <a:prstGeom prst="rect">
            <a:avLst/>
          </a:prstGeom>
          <a:noFill/>
          <a:ln>
            <a:noFill/>
          </a:ln>
        </p:spPr>
      </p:pic>
      <p:pic>
        <p:nvPicPr>
          <p:cNvPr id="682" name="Google Shape;682;p67"/>
          <p:cNvPicPr preferRelativeResize="0"/>
          <p:nvPr/>
        </p:nvPicPr>
        <p:blipFill rotWithShape="1">
          <a:blip r:embed="rId7">
            <a:alphaModFix/>
          </a:blip>
          <a:srcRect b="189" l="0" r="0" t="199"/>
          <a:stretch/>
        </p:blipFill>
        <p:spPr>
          <a:xfrm>
            <a:off x="1139328" y="2848071"/>
            <a:ext cx="195660" cy="195661"/>
          </a:xfrm>
          <a:prstGeom prst="rect">
            <a:avLst/>
          </a:prstGeom>
          <a:noFill/>
          <a:ln>
            <a:noFill/>
          </a:ln>
        </p:spPr>
      </p:pic>
      <p:pic>
        <p:nvPicPr>
          <p:cNvPr id="683" name="Google Shape;683;p67"/>
          <p:cNvPicPr preferRelativeResize="0"/>
          <p:nvPr/>
        </p:nvPicPr>
        <p:blipFill rotWithShape="1">
          <a:blip r:embed="rId8">
            <a:alphaModFix/>
          </a:blip>
          <a:srcRect b="189" l="0" r="0" t="199"/>
          <a:stretch/>
        </p:blipFill>
        <p:spPr>
          <a:xfrm>
            <a:off x="1139327" y="3269821"/>
            <a:ext cx="195660" cy="195661"/>
          </a:xfrm>
          <a:prstGeom prst="rect">
            <a:avLst/>
          </a:prstGeom>
          <a:noFill/>
          <a:ln>
            <a:noFill/>
          </a:ln>
        </p:spPr>
      </p:pic>
      <p:pic>
        <p:nvPicPr>
          <p:cNvPr id="684" name="Google Shape;684;p67"/>
          <p:cNvPicPr preferRelativeResize="0"/>
          <p:nvPr/>
        </p:nvPicPr>
        <p:blipFill>
          <a:blip r:embed="rId9">
            <a:alphaModFix/>
          </a:blip>
          <a:stretch>
            <a:fillRect/>
          </a:stretch>
        </p:blipFill>
        <p:spPr>
          <a:xfrm>
            <a:off x="4849452" y="1125220"/>
            <a:ext cx="195818" cy="195818"/>
          </a:xfrm>
          <a:prstGeom prst="rect">
            <a:avLst/>
          </a:prstGeom>
          <a:noFill/>
          <a:ln>
            <a:noFill/>
          </a:ln>
        </p:spPr>
      </p:pic>
      <p:pic>
        <p:nvPicPr>
          <p:cNvPr id="685" name="Google Shape;685;p67"/>
          <p:cNvPicPr preferRelativeResize="0"/>
          <p:nvPr/>
        </p:nvPicPr>
        <p:blipFill>
          <a:blip r:embed="rId10">
            <a:alphaModFix/>
          </a:blip>
          <a:stretch>
            <a:fillRect/>
          </a:stretch>
        </p:blipFill>
        <p:spPr>
          <a:xfrm>
            <a:off x="1139259" y="3691572"/>
            <a:ext cx="195818" cy="195818"/>
          </a:xfrm>
          <a:prstGeom prst="rect">
            <a:avLst/>
          </a:prstGeom>
          <a:noFill/>
          <a:ln>
            <a:noFill/>
          </a:ln>
        </p:spPr>
      </p:pic>
      <p:pic>
        <p:nvPicPr>
          <p:cNvPr id="686" name="Google Shape;686;p67"/>
          <p:cNvPicPr preferRelativeResize="0"/>
          <p:nvPr/>
        </p:nvPicPr>
        <p:blipFill>
          <a:blip r:embed="rId11">
            <a:alphaModFix/>
          </a:blip>
          <a:stretch>
            <a:fillRect/>
          </a:stretch>
        </p:blipFill>
        <p:spPr>
          <a:xfrm>
            <a:off x="1139251" y="4167572"/>
            <a:ext cx="195818" cy="195818"/>
          </a:xfrm>
          <a:prstGeom prst="rect">
            <a:avLst/>
          </a:prstGeom>
          <a:noFill/>
          <a:ln>
            <a:noFill/>
          </a:ln>
        </p:spPr>
      </p:pic>
      <p:pic>
        <p:nvPicPr>
          <p:cNvPr id="687" name="Google Shape;687;p67"/>
          <p:cNvPicPr preferRelativeResize="0"/>
          <p:nvPr/>
        </p:nvPicPr>
        <p:blipFill rotWithShape="1">
          <a:blip r:embed="rId12">
            <a:alphaModFix/>
          </a:blip>
          <a:srcRect b="0" l="199" r="189" t="0"/>
          <a:stretch/>
        </p:blipFill>
        <p:spPr>
          <a:xfrm>
            <a:off x="4849531" y="2003928"/>
            <a:ext cx="195660" cy="196425"/>
          </a:xfrm>
          <a:prstGeom prst="rect">
            <a:avLst/>
          </a:prstGeom>
          <a:noFill/>
          <a:ln>
            <a:noFill/>
          </a:ln>
        </p:spPr>
      </p:pic>
      <p:pic>
        <p:nvPicPr>
          <p:cNvPr id="688" name="Google Shape;688;p67"/>
          <p:cNvPicPr preferRelativeResize="0"/>
          <p:nvPr/>
        </p:nvPicPr>
        <p:blipFill>
          <a:blip r:embed="rId13">
            <a:alphaModFix/>
          </a:blip>
          <a:stretch>
            <a:fillRect/>
          </a:stretch>
        </p:blipFill>
        <p:spPr>
          <a:xfrm>
            <a:off x="4849452" y="2847933"/>
            <a:ext cx="195818" cy="195818"/>
          </a:xfrm>
          <a:prstGeom prst="rect">
            <a:avLst/>
          </a:prstGeom>
          <a:noFill/>
          <a:ln>
            <a:noFill/>
          </a:ln>
        </p:spPr>
      </p:pic>
      <p:pic>
        <p:nvPicPr>
          <p:cNvPr id="689" name="Google Shape;689;p67"/>
          <p:cNvPicPr preferRelativeResize="0"/>
          <p:nvPr/>
        </p:nvPicPr>
        <p:blipFill>
          <a:blip r:embed="rId14">
            <a:alphaModFix/>
          </a:blip>
          <a:stretch>
            <a:fillRect/>
          </a:stretch>
        </p:blipFill>
        <p:spPr>
          <a:xfrm>
            <a:off x="4849452" y="2426152"/>
            <a:ext cx="195818" cy="195818"/>
          </a:xfrm>
          <a:prstGeom prst="rect">
            <a:avLst/>
          </a:prstGeom>
          <a:noFill/>
          <a:ln>
            <a:noFill/>
          </a:ln>
        </p:spPr>
      </p:pic>
      <p:pic>
        <p:nvPicPr>
          <p:cNvPr id="690" name="Google Shape;690;p67"/>
          <p:cNvPicPr preferRelativeResize="0"/>
          <p:nvPr/>
        </p:nvPicPr>
        <p:blipFill>
          <a:blip r:embed="rId15">
            <a:alphaModFix/>
          </a:blip>
          <a:stretch>
            <a:fillRect/>
          </a:stretch>
        </p:blipFill>
        <p:spPr>
          <a:xfrm>
            <a:off x="4849452" y="3269735"/>
            <a:ext cx="195818" cy="195818"/>
          </a:xfrm>
          <a:prstGeom prst="rect">
            <a:avLst/>
          </a:prstGeom>
          <a:noFill/>
          <a:ln>
            <a:noFill/>
          </a:ln>
        </p:spPr>
      </p:pic>
      <p:pic>
        <p:nvPicPr>
          <p:cNvPr id="691" name="Google Shape;691;p67"/>
          <p:cNvPicPr preferRelativeResize="0"/>
          <p:nvPr/>
        </p:nvPicPr>
        <p:blipFill>
          <a:blip r:embed="rId16">
            <a:alphaModFix/>
          </a:blip>
          <a:stretch>
            <a:fillRect/>
          </a:stretch>
        </p:blipFill>
        <p:spPr>
          <a:xfrm>
            <a:off x="4849452" y="3727083"/>
            <a:ext cx="195818" cy="195818"/>
          </a:xfrm>
          <a:prstGeom prst="rect">
            <a:avLst/>
          </a:prstGeom>
          <a:noFill/>
          <a:ln>
            <a:noFill/>
          </a:ln>
        </p:spPr>
      </p:pic>
      <p:pic>
        <p:nvPicPr>
          <p:cNvPr id="692" name="Google Shape;692;p67"/>
          <p:cNvPicPr preferRelativeResize="0"/>
          <p:nvPr/>
        </p:nvPicPr>
        <p:blipFill>
          <a:blip r:embed="rId17">
            <a:alphaModFix/>
          </a:blip>
          <a:stretch>
            <a:fillRect/>
          </a:stretch>
        </p:blipFill>
        <p:spPr>
          <a:xfrm>
            <a:off x="4834298" y="1501825"/>
            <a:ext cx="226125" cy="243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8"/>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698" name="Google Shape;698;p68"/>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699" name="Google Shape;699;p68"/>
          <p:cNvPicPr preferRelativeResize="0"/>
          <p:nvPr/>
        </p:nvPicPr>
        <p:blipFill>
          <a:blip r:embed="rId3">
            <a:alphaModFix/>
          </a:blip>
          <a:stretch>
            <a:fillRect/>
          </a:stretch>
        </p:blipFill>
        <p:spPr>
          <a:xfrm>
            <a:off x="1335081" y="1026295"/>
            <a:ext cx="195818" cy="195818"/>
          </a:xfrm>
          <a:prstGeom prst="rect">
            <a:avLst/>
          </a:prstGeom>
          <a:noFill/>
          <a:ln>
            <a:noFill/>
          </a:ln>
        </p:spPr>
      </p:pic>
      <p:pic>
        <p:nvPicPr>
          <p:cNvPr id="700" name="Google Shape;700;p68"/>
          <p:cNvPicPr preferRelativeResize="0"/>
          <p:nvPr/>
        </p:nvPicPr>
        <p:blipFill>
          <a:blip r:embed="rId4">
            <a:alphaModFix/>
          </a:blip>
          <a:stretch>
            <a:fillRect/>
          </a:stretch>
        </p:blipFill>
        <p:spPr>
          <a:xfrm>
            <a:off x="1695735" y="1026295"/>
            <a:ext cx="195818" cy="195818"/>
          </a:xfrm>
          <a:prstGeom prst="rect">
            <a:avLst/>
          </a:prstGeom>
          <a:noFill/>
          <a:ln>
            <a:noFill/>
          </a:ln>
        </p:spPr>
      </p:pic>
      <p:pic>
        <p:nvPicPr>
          <p:cNvPr id="701" name="Google Shape;701;p68"/>
          <p:cNvPicPr preferRelativeResize="0"/>
          <p:nvPr/>
        </p:nvPicPr>
        <p:blipFill>
          <a:blip r:embed="rId5">
            <a:alphaModFix/>
          </a:blip>
          <a:stretch>
            <a:fillRect/>
          </a:stretch>
        </p:blipFill>
        <p:spPr>
          <a:xfrm>
            <a:off x="2056389" y="1026295"/>
            <a:ext cx="193087" cy="193087"/>
          </a:xfrm>
          <a:prstGeom prst="rect">
            <a:avLst/>
          </a:prstGeom>
          <a:noFill/>
          <a:ln>
            <a:noFill/>
          </a:ln>
        </p:spPr>
      </p:pic>
      <p:pic>
        <p:nvPicPr>
          <p:cNvPr id="702" name="Google Shape;702;p68"/>
          <p:cNvPicPr preferRelativeResize="0"/>
          <p:nvPr/>
        </p:nvPicPr>
        <p:blipFill>
          <a:blip r:embed="rId6">
            <a:alphaModFix/>
          </a:blip>
          <a:stretch>
            <a:fillRect/>
          </a:stretch>
        </p:blipFill>
        <p:spPr>
          <a:xfrm>
            <a:off x="2414311" y="1026295"/>
            <a:ext cx="195818" cy="195818"/>
          </a:xfrm>
          <a:prstGeom prst="rect">
            <a:avLst/>
          </a:prstGeom>
          <a:noFill/>
          <a:ln>
            <a:noFill/>
          </a:ln>
        </p:spPr>
      </p:pic>
      <p:pic>
        <p:nvPicPr>
          <p:cNvPr id="703" name="Google Shape;703;p68"/>
          <p:cNvPicPr preferRelativeResize="0"/>
          <p:nvPr/>
        </p:nvPicPr>
        <p:blipFill>
          <a:blip r:embed="rId7">
            <a:alphaModFix/>
          </a:blip>
          <a:stretch>
            <a:fillRect/>
          </a:stretch>
        </p:blipFill>
        <p:spPr>
          <a:xfrm>
            <a:off x="2774965" y="1026295"/>
            <a:ext cx="195819" cy="195821"/>
          </a:xfrm>
          <a:prstGeom prst="rect">
            <a:avLst/>
          </a:prstGeom>
          <a:noFill/>
          <a:ln>
            <a:noFill/>
          </a:ln>
        </p:spPr>
      </p:pic>
      <p:pic>
        <p:nvPicPr>
          <p:cNvPr id="704" name="Google Shape;704;p68"/>
          <p:cNvPicPr preferRelativeResize="0"/>
          <p:nvPr/>
        </p:nvPicPr>
        <p:blipFill>
          <a:blip r:embed="rId8">
            <a:alphaModFix/>
          </a:blip>
          <a:stretch>
            <a:fillRect/>
          </a:stretch>
        </p:blipFill>
        <p:spPr>
          <a:xfrm>
            <a:off x="3135620" y="1026295"/>
            <a:ext cx="195819" cy="195821"/>
          </a:xfrm>
          <a:prstGeom prst="rect">
            <a:avLst/>
          </a:prstGeom>
          <a:noFill/>
          <a:ln>
            <a:noFill/>
          </a:ln>
        </p:spPr>
      </p:pic>
      <p:pic>
        <p:nvPicPr>
          <p:cNvPr id="705" name="Google Shape;705;p68"/>
          <p:cNvPicPr preferRelativeResize="0"/>
          <p:nvPr/>
        </p:nvPicPr>
        <p:blipFill>
          <a:blip r:embed="rId9">
            <a:alphaModFix/>
          </a:blip>
          <a:stretch>
            <a:fillRect/>
          </a:stretch>
        </p:blipFill>
        <p:spPr>
          <a:xfrm>
            <a:off x="3496275" y="1026295"/>
            <a:ext cx="193083" cy="193085"/>
          </a:xfrm>
          <a:prstGeom prst="rect">
            <a:avLst/>
          </a:prstGeom>
          <a:noFill/>
          <a:ln>
            <a:noFill/>
          </a:ln>
        </p:spPr>
      </p:pic>
      <p:pic>
        <p:nvPicPr>
          <p:cNvPr id="706" name="Google Shape;706;p68"/>
          <p:cNvPicPr preferRelativeResize="0"/>
          <p:nvPr/>
        </p:nvPicPr>
        <p:blipFill>
          <a:blip r:embed="rId10">
            <a:alphaModFix/>
          </a:blip>
          <a:stretch>
            <a:fillRect/>
          </a:stretch>
        </p:blipFill>
        <p:spPr>
          <a:xfrm>
            <a:off x="3854193" y="1026295"/>
            <a:ext cx="195818" cy="195818"/>
          </a:xfrm>
          <a:prstGeom prst="rect">
            <a:avLst/>
          </a:prstGeom>
          <a:noFill/>
          <a:ln>
            <a:noFill/>
          </a:ln>
        </p:spPr>
      </p:pic>
      <p:pic>
        <p:nvPicPr>
          <p:cNvPr id="707" name="Google Shape;707;p68"/>
          <p:cNvPicPr preferRelativeResize="0"/>
          <p:nvPr/>
        </p:nvPicPr>
        <p:blipFill>
          <a:blip r:embed="rId11">
            <a:alphaModFix/>
          </a:blip>
          <a:stretch>
            <a:fillRect/>
          </a:stretch>
        </p:blipFill>
        <p:spPr>
          <a:xfrm>
            <a:off x="4214847" y="1026295"/>
            <a:ext cx="195818" cy="195818"/>
          </a:xfrm>
          <a:prstGeom prst="rect">
            <a:avLst/>
          </a:prstGeom>
          <a:noFill/>
          <a:ln>
            <a:noFill/>
          </a:ln>
        </p:spPr>
      </p:pic>
      <p:pic>
        <p:nvPicPr>
          <p:cNvPr id="708" name="Google Shape;708;p68"/>
          <p:cNvPicPr preferRelativeResize="0"/>
          <p:nvPr/>
        </p:nvPicPr>
        <p:blipFill>
          <a:blip r:embed="rId12">
            <a:alphaModFix/>
          </a:blip>
          <a:stretch>
            <a:fillRect/>
          </a:stretch>
        </p:blipFill>
        <p:spPr>
          <a:xfrm>
            <a:off x="1335081" y="1656852"/>
            <a:ext cx="195818" cy="195818"/>
          </a:xfrm>
          <a:prstGeom prst="rect">
            <a:avLst/>
          </a:prstGeom>
          <a:noFill/>
          <a:ln>
            <a:noFill/>
          </a:ln>
        </p:spPr>
      </p:pic>
      <p:pic>
        <p:nvPicPr>
          <p:cNvPr id="709" name="Google Shape;709;p68"/>
          <p:cNvPicPr preferRelativeResize="0"/>
          <p:nvPr/>
        </p:nvPicPr>
        <p:blipFill>
          <a:blip r:embed="rId13">
            <a:alphaModFix/>
          </a:blip>
          <a:stretch>
            <a:fillRect/>
          </a:stretch>
        </p:blipFill>
        <p:spPr>
          <a:xfrm>
            <a:off x="1695052" y="1656852"/>
            <a:ext cx="195818" cy="196583"/>
          </a:xfrm>
          <a:prstGeom prst="rect">
            <a:avLst/>
          </a:prstGeom>
          <a:noFill/>
          <a:ln>
            <a:noFill/>
          </a:ln>
        </p:spPr>
      </p:pic>
      <p:pic>
        <p:nvPicPr>
          <p:cNvPr id="710" name="Google Shape;710;p68"/>
          <p:cNvPicPr preferRelativeResize="0"/>
          <p:nvPr/>
        </p:nvPicPr>
        <p:blipFill>
          <a:blip r:embed="rId14">
            <a:alphaModFix/>
          </a:blip>
          <a:stretch>
            <a:fillRect/>
          </a:stretch>
        </p:blipFill>
        <p:spPr>
          <a:xfrm>
            <a:off x="2055023" y="1656852"/>
            <a:ext cx="195818" cy="195818"/>
          </a:xfrm>
          <a:prstGeom prst="rect">
            <a:avLst/>
          </a:prstGeom>
          <a:noFill/>
          <a:ln>
            <a:noFill/>
          </a:ln>
        </p:spPr>
      </p:pic>
      <p:pic>
        <p:nvPicPr>
          <p:cNvPr id="711" name="Google Shape;711;p68"/>
          <p:cNvPicPr preferRelativeResize="0"/>
          <p:nvPr/>
        </p:nvPicPr>
        <p:blipFill>
          <a:blip r:embed="rId15">
            <a:alphaModFix/>
          </a:blip>
          <a:stretch>
            <a:fillRect/>
          </a:stretch>
        </p:blipFill>
        <p:spPr>
          <a:xfrm>
            <a:off x="2414993" y="1656852"/>
            <a:ext cx="195818" cy="195818"/>
          </a:xfrm>
          <a:prstGeom prst="rect">
            <a:avLst/>
          </a:prstGeom>
          <a:noFill/>
          <a:ln>
            <a:noFill/>
          </a:ln>
        </p:spPr>
      </p:pic>
      <p:pic>
        <p:nvPicPr>
          <p:cNvPr id="712" name="Google Shape;712;p68"/>
          <p:cNvPicPr preferRelativeResize="0"/>
          <p:nvPr/>
        </p:nvPicPr>
        <p:blipFill>
          <a:blip r:embed="rId16">
            <a:alphaModFix/>
          </a:blip>
          <a:stretch>
            <a:fillRect/>
          </a:stretch>
        </p:blipFill>
        <p:spPr>
          <a:xfrm>
            <a:off x="2774964" y="1656852"/>
            <a:ext cx="195818" cy="195818"/>
          </a:xfrm>
          <a:prstGeom prst="rect">
            <a:avLst/>
          </a:prstGeom>
          <a:noFill/>
          <a:ln>
            <a:noFill/>
          </a:ln>
        </p:spPr>
      </p:pic>
      <p:pic>
        <p:nvPicPr>
          <p:cNvPr id="713" name="Google Shape;713;p68"/>
          <p:cNvPicPr preferRelativeResize="0"/>
          <p:nvPr/>
        </p:nvPicPr>
        <p:blipFill>
          <a:blip r:embed="rId17">
            <a:alphaModFix/>
          </a:blip>
          <a:stretch>
            <a:fillRect/>
          </a:stretch>
        </p:blipFill>
        <p:spPr>
          <a:xfrm>
            <a:off x="3134935" y="1656852"/>
            <a:ext cx="195818" cy="195818"/>
          </a:xfrm>
          <a:prstGeom prst="rect">
            <a:avLst/>
          </a:prstGeom>
          <a:noFill/>
          <a:ln>
            <a:noFill/>
          </a:ln>
        </p:spPr>
      </p:pic>
      <p:pic>
        <p:nvPicPr>
          <p:cNvPr id="714" name="Google Shape;714;p68"/>
          <p:cNvPicPr preferRelativeResize="0"/>
          <p:nvPr/>
        </p:nvPicPr>
        <p:blipFill>
          <a:blip r:embed="rId18">
            <a:alphaModFix/>
          </a:blip>
          <a:stretch>
            <a:fillRect/>
          </a:stretch>
        </p:blipFill>
        <p:spPr>
          <a:xfrm>
            <a:off x="3494906" y="1656852"/>
            <a:ext cx="195818" cy="196583"/>
          </a:xfrm>
          <a:prstGeom prst="rect">
            <a:avLst/>
          </a:prstGeom>
          <a:noFill/>
          <a:ln>
            <a:noFill/>
          </a:ln>
        </p:spPr>
      </p:pic>
      <p:pic>
        <p:nvPicPr>
          <p:cNvPr id="715" name="Google Shape;715;p68"/>
          <p:cNvPicPr preferRelativeResize="0"/>
          <p:nvPr/>
        </p:nvPicPr>
        <p:blipFill>
          <a:blip r:embed="rId19">
            <a:alphaModFix/>
          </a:blip>
          <a:stretch>
            <a:fillRect/>
          </a:stretch>
        </p:blipFill>
        <p:spPr>
          <a:xfrm>
            <a:off x="3854877" y="1656852"/>
            <a:ext cx="195818" cy="196583"/>
          </a:xfrm>
          <a:prstGeom prst="rect">
            <a:avLst/>
          </a:prstGeom>
          <a:noFill/>
          <a:ln>
            <a:noFill/>
          </a:ln>
        </p:spPr>
      </p:pic>
      <p:pic>
        <p:nvPicPr>
          <p:cNvPr id="716" name="Google Shape;716;p68"/>
          <p:cNvPicPr preferRelativeResize="0"/>
          <p:nvPr/>
        </p:nvPicPr>
        <p:blipFill>
          <a:blip r:embed="rId20">
            <a:alphaModFix/>
          </a:blip>
          <a:stretch>
            <a:fillRect/>
          </a:stretch>
        </p:blipFill>
        <p:spPr>
          <a:xfrm>
            <a:off x="4214847" y="1656852"/>
            <a:ext cx="195818" cy="196583"/>
          </a:xfrm>
          <a:prstGeom prst="rect">
            <a:avLst/>
          </a:prstGeom>
          <a:noFill/>
          <a:ln>
            <a:noFill/>
          </a:ln>
        </p:spPr>
      </p:pic>
      <p:pic>
        <p:nvPicPr>
          <p:cNvPr id="717" name="Google Shape;717;p68"/>
          <p:cNvPicPr preferRelativeResize="0"/>
          <p:nvPr/>
        </p:nvPicPr>
        <p:blipFill>
          <a:blip r:embed="rId21">
            <a:alphaModFix/>
          </a:blip>
          <a:stretch>
            <a:fillRect/>
          </a:stretch>
        </p:blipFill>
        <p:spPr>
          <a:xfrm>
            <a:off x="1335081" y="1972516"/>
            <a:ext cx="195818" cy="196583"/>
          </a:xfrm>
          <a:prstGeom prst="rect">
            <a:avLst/>
          </a:prstGeom>
          <a:noFill/>
          <a:ln>
            <a:noFill/>
          </a:ln>
        </p:spPr>
      </p:pic>
      <p:pic>
        <p:nvPicPr>
          <p:cNvPr id="718" name="Google Shape;718;p68"/>
          <p:cNvPicPr preferRelativeResize="0"/>
          <p:nvPr/>
        </p:nvPicPr>
        <p:blipFill>
          <a:blip r:embed="rId22">
            <a:alphaModFix/>
          </a:blip>
          <a:stretch>
            <a:fillRect/>
          </a:stretch>
        </p:blipFill>
        <p:spPr>
          <a:xfrm>
            <a:off x="1694861" y="1972516"/>
            <a:ext cx="195818" cy="196583"/>
          </a:xfrm>
          <a:prstGeom prst="rect">
            <a:avLst/>
          </a:prstGeom>
          <a:noFill/>
          <a:ln>
            <a:noFill/>
          </a:ln>
        </p:spPr>
      </p:pic>
      <p:pic>
        <p:nvPicPr>
          <p:cNvPr id="719" name="Google Shape;719;p68"/>
          <p:cNvPicPr preferRelativeResize="0"/>
          <p:nvPr/>
        </p:nvPicPr>
        <p:blipFill>
          <a:blip r:embed="rId23">
            <a:alphaModFix/>
          </a:blip>
          <a:stretch>
            <a:fillRect/>
          </a:stretch>
        </p:blipFill>
        <p:spPr>
          <a:xfrm>
            <a:off x="2054640" y="1972516"/>
            <a:ext cx="196583" cy="196583"/>
          </a:xfrm>
          <a:prstGeom prst="rect">
            <a:avLst/>
          </a:prstGeom>
          <a:noFill/>
          <a:ln>
            <a:noFill/>
          </a:ln>
        </p:spPr>
      </p:pic>
      <p:pic>
        <p:nvPicPr>
          <p:cNvPr id="720" name="Google Shape;720;p68"/>
          <p:cNvPicPr preferRelativeResize="0"/>
          <p:nvPr/>
        </p:nvPicPr>
        <p:blipFill>
          <a:blip r:embed="rId24">
            <a:alphaModFix/>
          </a:blip>
          <a:stretch>
            <a:fillRect/>
          </a:stretch>
        </p:blipFill>
        <p:spPr>
          <a:xfrm>
            <a:off x="2775729" y="1972516"/>
            <a:ext cx="195818" cy="196583"/>
          </a:xfrm>
          <a:prstGeom prst="rect">
            <a:avLst/>
          </a:prstGeom>
          <a:noFill/>
          <a:ln>
            <a:noFill/>
          </a:ln>
        </p:spPr>
      </p:pic>
      <p:pic>
        <p:nvPicPr>
          <p:cNvPr id="721" name="Google Shape;721;p68"/>
          <p:cNvPicPr preferRelativeResize="0"/>
          <p:nvPr/>
        </p:nvPicPr>
        <p:blipFill>
          <a:blip r:embed="rId25">
            <a:alphaModFix/>
          </a:blip>
          <a:stretch>
            <a:fillRect/>
          </a:stretch>
        </p:blipFill>
        <p:spPr>
          <a:xfrm>
            <a:off x="3135509" y="1972516"/>
            <a:ext cx="195818" cy="196583"/>
          </a:xfrm>
          <a:prstGeom prst="rect">
            <a:avLst/>
          </a:prstGeom>
          <a:noFill/>
          <a:ln>
            <a:noFill/>
          </a:ln>
        </p:spPr>
      </p:pic>
      <p:pic>
        <p:nvPicPr>
          <p:cNvPr id="722" name="Google Shape;722;p68"/>
          <p:cNvPicPr preferRelativeResize="0"/>
          <p:nvPr/>
        </p:nvPicPr>
        <p:blipFill>
          <a:blip r:embed="rId26">
            <a:alphaModFix/>
          </a:blip>
          <a:stretch>
            <a:fillRect/>
          </a:stretch>
        </p:blipFill>
        <p:spPr>
          <a:xfrm>
            <a:off x="3495288" y="1972516"/>
            <a:ext cx="195818" cy="196583"/>
          </a:xfrm>
          <a:prstGeom prst="rect">
            <a:avLst/>
          </a:prstGeom>
          <a:noFill/>
          <a:ln>
            <a:noFill/>
          </a:ln>
        </p:spPr>
      </p:pic>
      <p:pic>
        <p:nvPicPr>
          <p:cNvPr id="723" name="Google Shape;723;p68"/>
          <p:cNvPicPr preferRelativeResize="0"/>
          <p:nvPr/>
        </p:nvPicPr>
        <p:blipFill>
          <a:blip r:embed="rId27">
            <a:alphaModFix/>
          </a:blip>
          <a:stretch>
            <a:fillRect/>
          </a:stretch>
        </p:blipFill>
        <p:spPr>
          <a:xfrm>
            <a:off x="3855068" y="1972516"/>
            <a:ext cx="195818" cy="196583"/>
          </a:xfrm>
          <a:prstGeom prst="rect">
            <a:avLst/>
          </a:prstGeom>
          <a:noFill/>
          <a:ln>
            <a:noFill/>
          </a:ln>
        </p:spPr>
      </p:pic>
      <p:pic>
        <p:nvPicPr>
          <p:cNvPr id="724" name="Google Shape;724;p68"/>
          <p:cNvPicPr preferRelativeResize="0"/>
          <p:nvPr/>
        </p:nvPicPr>
        <p:blipFill>
          <a:blip r:embed="rId28">
            <a:alphaModFix/>
          </a:blip>
          <a:stretch>
            <a:fillRect/>
          </a:stretch>
        </p:blipFill>
        <p:spPr>
          <a:xfrm>
            <a:off x="4214847" y="1972516"/>
            <a:ext cx="195818" cy="196583"/>
          </a:xfrm>
          <a:prstGeom prst="rect">
            <a:avLst/>
          </a:prstGeom>
          <a:noFill/>
          <a:ln>
            <a:noFill/>
          </a:ln>
        </p:spPr>
      </p:pic>
      <p:pic>
        <p:nvPicPr>
          <p:cNvPr id="725" name="Google Shape;725;p68"/>
          <p:cNvPicPr preferRelativeResize="0"/>
          <p:nvPr/>
        </p:nvPicPr>
        <p:blipFill>
          <a:blip r:embed="rId29">
            <a:alphaModFix/>
          </a:blip>
          <a:stretch>
            <a:fillRect/>
          </a:stretch>
        </p:blipFill>
        <p:spPr>
          <a:xfrm>
            <a:off x="2415185" y="1972516"/>
            <a:ext cx="196584" cy="197353"/>
          </a:xfrm>
          <a:prstGeom prst="rect">
            <a:avLst/>
          </a:prstGeom>
          <a:noFill/>
          <a:ln>
            <a:noFill/>
          </a:ln>
        </p:spPr>
      </p:pic>
      <p:pic>
        <p:nvPicPr>
          <p:cNvPr id="726" name="Google Shape;726;p68"/>
          <p:cNvPicPr preferRelativeResize="0"/>
          <p:nvPr/>
        </p:nvPicPr>
        <p:blipFill>
          <a:blip r:embed="rId30">
            <a:alphaModFix/>
          </a:blip>
          <a:stretch>
            <a:fillRect/>
          </a:stretch>
        </p:blipFill>
        <p:spPr>
          <a:xfrm>
            <a:off x="1335081" y="1341197"/>
            <a:ext cx="195818" cy="195818"/>
          </a:xfrm>
          <a:prstGeom prst="rect">
            <a:avLst/>
          </a:prstGeom>
          <a:noFill/>
          <a:ln>
            <a:noFill/>
          </a:ln>
        </p:spPr>
      </p:pic>
      <p:pic>
        <p:nvPicPr>
          <p:cNvPr id="727" name="Google Shape;727;p68"/>
          <p:cNvPicPr preferRelativeResize="0"/>
          <p:nvPr/>
        </p:nvPicPr>
        <p:blipFill>
          <a:blip r:embed="rId31">
            <a:alphaModFix/>
          </a:blip>
          <a:stretch>
            <a:fillRect/>
          </a:stretch>
        </p:blipFill>
        <p:spPr>
          <a:xfrm>
            <a:off x="1694957" y="1341197"/>
            <a:ext cx="195818" cy="195818"/>
          </a:xfrm>
          <a:prstGeom prst="rect">
            <a:avLst/>
          </a:prstGeom>
          <a:noFill/>
          <a:ln>
            <a:noFill/>
          </a:ln>
        </p:spPr>
      </p:pic>
      <p:pic>
        <p:nvPicPr>
          <p:cNvPr id="728" name="Google Shape;728;p68"/>
          <p:cNvPicPr preferRelativeResize="0"/>
          <p:nvPr/>
        </p:nvPicPr>
        <p:blipFill>
          <a:blip r:embed="rId32">
            <a:alphaModFix/>
          </a:blip>
          <a:stretch>
            <a:fillRect/>
          </a:stretch>
        </p:blipFill>
        <p:spPr>
          <a:xfrm>
            <a:off x="2054834" y="1341197"/>
            <a:ext cx="195818" cy="195818"/>
          </a:xfrm>
          <a:prstGeom prst="rect">
            <a:avLst/>
          </a:prstGeom>
          <a:noFill/>
          <a:ln>
            <a:noFill/>
          </a:ln>
        </p:spPr>
      </p:pic>
      <p:pic>
        <p:nvPicPr>
          <p:cNvPr id="729" name="Google Shape;729;p68"/>
          <p:cNvPicPr preferRelativeResize="0"/>
          <p:nvPr/>
        </p:nvPicPr>
        <p:blipFill>
          <a:blip r:embed="rId33">
            <a:alphaModFix/>
          </a:blip>
          <a:stretch>
            <a:fillRect/>
          </a:stretch>
        </p:blipFill>
        <p:spPr>
          <a:xfrm>
            <a:off x="2414710" y="1341197"/>
            <a:ext cx="195818" cy="195818"/>
          </a:xfrm>
          <a:prstGeom prst="rect">
            <a:avLst/>
          </a:prstGeom>
          <a:noFill/>
          <a:ln>
            <a:noFill/>
          </a:ln>
        </p:spPr>
      </p:pic>
      <p:pic>
        <p:nvPicPr>
          <p:cNvPr id="730" name="Google Shape;730;p68"/>
          <p:cNvPicPr preferRelativeResize="0"/>
          <p:nvPr/>
        </p:nvPicPr>
        <p:blipFill>
          <a:blip r:embed="rId34">
            <a:alphaModFix/>
          </a:blip>
          <a:stretch>
            <a:fillRect/>
          </a:stretch>
        </p:blipFill>
        <p:spPr>
          <a:xfrm>
            <a:off x="2774586" y="1341197"/>
            <a:ext cx="195818" cy="195818"/>
          </a:xfrm>
          <a:prstGeom prst="rect">
            <a:avLst/>
          </a:prstGeom>
          <a:noFill/>
          <a:ln>
            <a:noFill/>
          </a:ln>
        </p:spPr>
      </p:pic>
      <p:pic>
        <p:nvPicPr>
          <p:cNvPr id="731" name="Google Shape;731;p68"/>
          <p:cNvPicPr preferRelativeResize="0"/>
          <p:nvPr/>
        </p:nvPicPr>
        <p:blipFill>
          <a:blip r:embed="rId35">
            <a:alphaModFix/>
          </a:blip>
          <a:stretch>
            <a:fillRect/>
          </a:stretch>
        </p:blipFill>
        <p:spPr>
          <a:xfrm>
            <a:off x="3134463" y="1341197"/>
            <a:ext cx="195818" cy="195818"/>
          </a:xfrm>
          <a:prstGeom prst="rect">
            <a:avLst/>
          </a:prstGeom>
          <a:noFill/>
          <a:ln>
            <a:noFill/>
          </a:ln>
        </p:spPr>
      </p:pic>
      <p:pic>
        <p:nvPicPr>
          <p:cNvPr id="732" name="Google Shape;732;p68"/>
          <p:cNvPicPr preferRelativeResize="0"/>
          <p:nvPr/>
        </p:nvPicPr>
        <p:blipFill>
          <a:blip r:embed="rId36">
            <a:alphaModFix/>
          </a:blip>
          <a:stretch>
            <a:fillRect/>
          </a:stretch>
        </p:blipFill>
        <p:spPr>
          <a:xfrm>
            <a:off x="3494339" y="1341197"/>
            <a:ext cx="195818" cy="195818"/>
          </a:xfrm>
          <a:prstGeom prst="rect">
            <a:avLst/>
          </a:prstGeom>
          <a:noFill/>
          <a:ln>
            <a:noFill/>
          </a:ln>
        </p:spPr>
      </p:pic>
      <p:pic>
        <p:nvPicPr>
          <p:cNvPr id="733" name="Google Shape;733;p68"/>
          <p:cNvPicPr preferRelativeResize="0"/>
          <p:nvPr/>
        </p:nvPicPr>
        <p:blipFill>
          <a:blip r:embed="rId37">
            <a:alphaModFix/>
          </a:blip>
          <a:stretch>
            <a:fillRect/>
          </a:stretch>
        </p:blipFill>
        <p:spPr>
          <a:xfrm>
            <a:off x="4214847" y="1341197"/>
            <a:ext cx="195818" cy="195818"/>
          </a:xfrm>
          <a:prstGeom prst="rect">
            <a:avLst/>
          </a:prstGeom>
          <a:noFill/>
          <a:ln>
            <a:noFill/>
          </a:ln>
        </p:spPr>
      </p:pic>
      <p:pic>
        <p:nvPicPr>
          <p:cNvPr id="734" name="Google Shape;734;p68"/>
          <p:cNvPicPr preferRelativeResize="0"/>
          <p:nvPr/>
        </p:nvPicPr>
        <p:blipFill>
          <a:blip r:embed="rId38">
            <a:alphaModFix/>
          </a:blip>
          <a:stretch>
            <a:fillRect/>
          </a:stretch>
        </p:blipFill>
        <p:spPr>
          <a:xfrm>
            <a:off x="3854215" y="1341197"/>
            <a:ext cx="196574" cy="196574"/>
          </a:xfrm>
          <a:prstGeom prst="rect">
            <a:avLst/>
          </a:prstGeom>
          <a:noFill/>
          <a:ln>
            <a:noFill/>
          </a:ln>
        </p:spPr>
      </p:pic>
      <p:pic>
        <p:nvPicPr>
          <p:cNvPr id="735" name="Google Shape;735;p68"/>
          <p:cNvPicPr preferRelativeResize="0"/>
          <p:nvPr/>
        </p:nvPicPr>
        <p:blipFill>
          <a:blip r:embed="rId39">
            <a:alphaModFix/>
          </a:blip>
          <a:stretch>
            <a:fillRect/>
          </a:stretch>
        </p:blipFill>
        <p:spPr>
          <a:xfrm>
            <a:off x="1335081" y="2289719"/>
            <a:ext cx="195818" cy="196583"/>
          </a:xfrm>
          <a:prstGeom prst="rect">
            <a:avLst/>
          </a:prstGeom>
          <a:noFill/>
          <a:ln>
            <a:noFill/>
          </a:ln>
        </p:spPr>
      </p:pic>
      <p:pic>
        <p:nvPicPr>
          <p:cNvPr id="736" name="Google Shape;736;p68"/>
          <p:cNvPicPr preferRelativeResize="0"/>
          <p:nvPr/>
        </p:nvPicPr>
        <p:blipFill>
          <a:blip r:embed="rId40">
            <a:alphaModFix/>
          </a:blip>
          <a:stretch>
            <a:fillRect/>
          </a:stretch>
        </p:blipFill>
        <p:spPr>
          <a:xfrm>
            <a:off x="1694956" y="2289719"/>
            <a:ext cx="195818" cy="196583"/>
          </a:xfrm>
          <a:prstGeom prst="rect">
            <a:avLst/>
          </a:prstGeom>
          <a:noFill/>
          <a:ln>
            <a:noFill/>
          </a:ln>
        </p:spPr>
      </p:pic>
      <p:pic>
        <p:nvPicPr>
          <p:cNvPr id="737" name="Google Shape;737;p68"/>
          <p:cNvPicPr preferRelativeResize="0"/>
          <p:nvPr/>
        </p:nvPicPr>
        <p:blipFill>
          <a:blip r:embed="rId41">
            <a:alphaModFix/>
          </a:blip>
          <a:stretch>
            <a:fillRect/>
          </a:stretch>
        </p:blipFill>
        <p:spPr>
          <a:xfrm>
            <a:off x="2054831" y="2289719"/>
            <a:ext cx="195818" cy="196583"/>
          </a:xfrm>
          <a:prstGeom prst="rect">
            <a:avLst/>
          </a:prstGeom>
          <a:noFill/>
          <a:ln>
            <a:noFill/>
          </a:ln>
        </p:spPr>
      </p:pic>
      <p:pic>
        <p:nvPicPr>
          <p:cNvPr id="738" name="Google Shape;738;p68"/>
          <p:cNvPicPr preferRelativeResize="0"/>
          <p:nvPr/>
        </p:nvPicPr>
        <p:blipFill>
          <a:blip r:embed="rId42">
            <a:alphaModFix/>
          </a:blip>
          <a:stretch>
            <a:fillRect/>
          </a:stretch>
        </p:blipFill>
        <p:spPr>
          <a:xfrm>
            <a:off x="2414706" y="2289719"/>
            <a:ext cx="195818" cy="196583"/>
          </a:xfrm>
          <a:prstGeom prst="rect">
            <a:avLst/>
          </a:prstGeom>
          <a:noFill/>
          <a:ln>
            <a:noFill/>
          </a:ln>
        </p:spPr>
      </p:pic>
      <p:pic>
        <p:nvPicPr>
          <p:cNvPr id="739" name="Google Shape;739;p68"/>
          <p:cNvPicPr preferRelativeResize="0"/>
          <p:nvPr/>
        </p:nvPicPr>
        <p:blipFill>
          <a:blip r:embed="rId43">
            <a:alphaModFix/>
          </a:blip>
          <a:stretch>
            <a:fillRect/>
          </a:stretch>
        </p:blipFill>
        <p:spPr>
          <a:xfrm>
            <a:off x="2774582" y="2289719"/>
            <a:ext cx="195818" cy="196583"/>
          </a:xfrm>
          <a:prstGeom prst="rect">
            <a:avLst/>
          </a:prstGeom>
          <a:noFill/>
          <a:ln>
            <a:noFill/>
          </a:ln>
        </p:spPr>
      </p:pic>
      <p:pic>
        <p:nvPicPr>
          <p:cNvPr id="740" name="Google Shape;740;p68"/>
          <p:cNvPicPr preferRelativeResize="0"/>
          <p:nvPr/>
        </p:nvPicPr>
        <p:blipFill>
          <a:blip r:embed="rId44">
            <a:alphaModFix/>
          </a:blip>
          <a:stretch>
            <a:fillRect/>
          </a:stretch>
        </p:blipFill>
        <p:spPr>
          <a:xfrm>
            <a:off x="3134457" y="2289719"/>
            <a:ext cx="195818" cy="196583"/>
          </a:xfrm>
          <a:prstGeom prst="rect">
            <a:avLst/>
          </a:prstGeom>
          <a:noFill/>
          <a:ln>
            <a:noFill/>
          </a:ln>
        </p:spPr>
      </p:pic>
      <p:pic>
        <p:nvPicPr>
          <p:cNvPr id="741" name="Google Shape;741;p68"/>
          <p:cNvPicPr preferRelativeResize="0"/>
          <p:nvPr/>
        </p:nvPicPr>
        <p:blipFill>
          <a:blip r:embed="rId45">
            <a:alphaModFix/>
          </a:blip>
          <a:stretch>
            <a:fillRect/>
          </a:stretch>
        </p:blipFill>
        <p:spPr>
          <a:xfrm>
            <a:off x="3494332" y="2289719"/>
            <a:ext cx="195818" cy="196583"/>
          </a:xfrm>
          <a:prstGeom prst="rect">
            <a:avLst/>
          </a:prstGeom>
          <a:noFill/>
          <a:ln>
            <a:noFill/>
          </a:ln>
        </p:spPr>
      </p:pic>
      <p:pic>
        <p:nvPicPr>
          <p:cNvPr id="742" name="Google Shape;742;p68"/>
          <p:cNvPicPr preferRelativeResize="0"/>
          <p:nvPr/>
        </p:nvPicPr>
        <p:blipFill>
          <a:blip r:embed="rId46">
            <a:alphaModFix/>
          </a:blip>
          <a:stretch>
            <a:fillRect/>
          </a:stretch>
        </p:blipFill>
        <p:spPr>
          <a:xfrm>
            <a:off x="3854207" y="2289719"/>
            <a:ext cx="195818" cy="196583"/>
          </a:xfrm>
          <a:prstGeom prst="rect">
            <a:avLst/>
          </a:prstGeom>
          <a:noFill/>
          <a:ln>
            <a:noFill/>
          </a:ln>
        </p:spPr>
      </p:pic>
      <p:pic>
        <p:nvPicPr>
          <p:cNvPr id="743" name="Google Shape;743;p68"/>
          <p:cNvPicPr preferRelativeResize="0"/>
          <p:nvPr/>
        </p:nvPicPr>
        <p:blipFill>
          <a:blip r:embed="rId47">
            <a:alphaModFix/>
          </a:blip>
          <a:stretch>
            <a:fillRect/>
          </a:stretch>
        </p:blipFill>
        <p:spPr>
          <a:xfrm>
            <a:off x="4214082" y="2288950"/>
            <a:ext cx="196584" cy="197351"/>
          </a:xfrm>
          <a:prstGeom prst="rect">
            <a:avLst/>
          </a:prstGeom>
          <a:noFill/>
          <a:ln>
            <a:noFill/>
          </a:ln>
        </p:spPr>
      </p:pic>
      <p:pic>
        <p:nvPicPr>
          <p:cNvPr id="744" name="Google Shape;744;p68"/>
          <p:cNvPicPr preferRelativeResize="0"/>
          <p:nvPr/>
        </p:nvPicPr>
        <p:blipFill rotWithShape="1">
          <a:blip r:embed="rId48">
            <a:alphaModFix/>
          </a:blip>
          <a:srcRect b="189" l="0" r="0" t="199"/>
          <a:stretch/>
        </p:blipFill>
        <p:spPr>
          <a:xfrm>
            <a:off x="1326659" y="2615598"/>
            <a:ext cx="195660" cy="195661"/>
          </a:xfrm>
          <a:prstGeom prst="rect">
            <a:avLst/>
          </a:prstGeom>
          <a:noFill/>
          <a:ln>
            <a:noFill/>
          </a:ln>
        </p:spPr>
      </p:pic>
      <p:pic>
        <p:nvPicPr>
          <p:cNvPr id="745" name="Google Shape;745;p68"/>
          <p:cNvPicPr preferRelativeResize="0"/>
          <p:nvPr/>
        </p:nvPicPr>
        <p:blipFill rotWithShape="1">
          <a:blip r:embed="rId49">
            <a:alphaModFix/>
          </a:blip>
          <a:srcRect b="189" l="0" r="0" t="199"/>
          <a:stretch/>
        </p:blipFill>
        <p:spPr>
          <a:xfrm>
            <a:off x="1687022" y="2636646"/>
            <a:ext cx="195660" cy="195661"/>
          </a:xfrm>
          <a:prstGeom prst="rect">
            <a:avLst/>
          </a:prstGeom>
          <a:noFill/>
          <a:ln>
            <a:noFill/>
          </a:ln>
        </p:spPr>
      </p:pic>
      <p:pic>
        <p:nvPicPr>
          <p:cNvPr id="746" name="Google Shape;746;p68"/>
          <p:cNvPicPr preferRelativeResize="0"/>
          <p:nvPr/>
        </p:nvPicPr>
        <p:blipFill rotWithShape="1">
          <a:blip r:embed="rId50">
            <a:alphaModFix/>
          </a:blip>
          <a:srcRect b="189" l="0" r="0" t="199"/>
          <a:stretch/>
        </p:blipFill>
        <p:spPr>
          <a:xfrm>
            <a:off x="2047385" y="2615598"/>
            <a:ext cx="192931" cy="192931"/>
          </a:xfrm>
          <a:prstGeom prst="rect">
            <a:avLst/>
          </a:prstGeom>
          <a:noFill/>
          <a:ln>
            <a:noFill/>
          </a:ln>
        </p:spPr>
      </p:pic>
      <p:pic>
        <p:nvPicPr>
          <p:cNvPr id="747" name="Google Shape;747;p68"/>
          <p:cNvPicPr preferRelativeResize="0"/>
          <p:nvPr/>
        </p:nvPicPr>
        <p:blipFill rotWithShape="1">
          <a:blip r:embed="rId51">
            <a:alphaModFix/>
          </a:blip>
          <a:srcRect b="189" l="0" r="0" t="199"/>
          <a:stretch/>
        </p:blipFill>
        <p:spPr>
          <a:xfrm>
            <a:off x="2405019" y="2615598"/>
            <a:ext cx="195660" cy="195661"/>
          </a:xfrm>
          <a:prstGeom prst="rect">
            <a:avLst/>
          </a:prstGeom>
          <a:noFill/>
          <a:ln>
            <a:noFill/>
          </a:ln>
        </p:spPr>
      </p:pic>
      <p:pic>
        <p:nvPicPr>
          <p:cNvPr id="748" name="Google Shape;748;p68"/>
          <p:cNvPicPr preferRelativeResize="0"/>
          <p:nvPr/>
        </p:nvPicPr>
        <p:blipFill rotWithShape="1">
          <a:blip r:embed="rId52">
            <a:alphaModFix/>
          </a:blip>
          <a:srcRect b="199" l="0" r="0" t="189"/>
          <a:stretch/>
        </p:blipFill>
        <p:spPr>
          <a:xfrm>
            <a:off x="2765382" y="2615598"/>
            <a:ext cx="195661" cy="195663"/>
          </a:xfrm>
          <a:prstGeom prst="rect">
            <a:avLst/>
          </a:prstGeom>
          <a:noFill/>
          <a:ln>
            <a:noFill/>
          </a:ln>
        </p:spPr>
      </p:pic>
      <p:pic>
        <p:nvPicPr>
          <p:cNvPr id="749" name="Google Shape;749;p68"/>
          <p:cNvPicPr preferRelativeResize="0"/>
          <p:nvPr/>
        </p:nvPicPr>
        <p:blipFill rotWithShape="1">
          <a:blip r:embed="rId53">
            <a:alphaModFix/>
          </a:blip>
          <a:srcRect b="199" l="0" r="0" t="189"/>
          <a:stretch/>
        </p:blipFill>
        <p:spPr>
          <a:xfrm>
            <a:off x="3125746" y="2615598"/>
            <a:ext cx="195661" cy="195663"/>
          </a:xfrm>
          <a:prstGeom prst="rect">
            <a:avLst/>
          </a:prstGeom>
          <a:noFill/>
          <a:ln>
            <a:noFill/>
          </a:ln>
        </p:spPr>
      </p:pic>
      <p:pic>
        <p:nvPicPr>
          <p:cNvPr id="750" name="Google Shape;750;p68"/>
          <p:cNvPicPr preferRelativeResize="0"/>
          <p:nvPr/>
        </p:nvPicPr>
        <p:blipFill rotWithShape="1">
          <a:blip r:embed="rId54">
            <a:alphaModFix/>
          </a:blip>
          <a:srcRect b="199" l="0" r="0" t="189"/>
          <a:stretch/>
        </p:blipFill>
        <p:spPr>
          <a:xfrm>
            <a:off x="3486110" y="2615598"/>
            <a:ext cx="192927" cy="192929"/>
          </a:xfrm>
          <a:prstGeom prst="rect">
            <a:avLst/>
          </a:prstGeom>
          <a:noFill/>
          <a:ln>
            <a:noFill/>
          </a:ln>
        </p:spPr>
      </p:pic>
      <p:pic>
        <p:nvPicPr>
          <p:cNvPr id="751" name="Google Shape;751;p68"/>
          <p:cNvPicPr preferRelativeResize="0"/>
          <p:nvPr/>
        </p:nvPicPr>
        <p:blipFill rotWithShape="1">
          <a:blip r:embed="rId55">
            <a:alphaModFix/>
          </a:blip>
          <a:srcRect b="189" l="0" r="0" t="199"/>
          <a:stretch/>
        </p:blipFill>
        <p:spPr>
          <a:xfrm>
            <a:off x="3843739" y="2615598"/>
            <a:ext cx="195660" cy="195661"/>
          </a:xfrm>
          <a:prstGeom prst="rect">
            <a:avLst/>
          </a:prstGeom>
          <a:noFill/>
          <a:ln>
            <a:noFill/>
          </a:ln>
        </p:spPr>
      </p:pic>
      <p:pic>
        <p:nvPicPr>
          <p:cNvPr id="752" name="Google Shape;752;p68"/>
          <p:cNvPicPr preferRelativeResize="0"/>
          <p:nvPr/>
        </p:nvPicPr>
        <p:blipFill rotWithShape="1">
          <a:blip r:embed="rId56">
            <a:alphaModFix/>
          </a:blip>
          <a:srcRect b="189" l="0" r="0" t="199"/>
          <a:stretch/>
        </p:blipFill>
        <p:spPr>
          <a:xfrm>
            <a:off x="4204103" y="2615598"/>
            <a:ext cx="195660" cy="195661"/>
          </a:xfrm>
          <a:prstGeom prst="rect">
            <a:avLst/>
          </a:prstGeom>
          <a:noFill/>
          <a:ln>
            <a:noFill/>
          </a:ln>
        </p:spPr>
      </p:pic>
      <p:pic>
        <p:nvPicPr>
          <p:cNvPr id="753" name="Google Shape;753;p68"/>
          <p:cNvPicPr preferRelativeResize="0"/>
          <p:nvPr/>
        </p:nvPicPr>
        <p:blipFill rotWithShape="1">
          <a:blip r:embed="rId57">
            <a:alphaModFix/>
          </a:blip>
          <a:srcRect b="189" l="0" r="0" t="199"/>
          <a:stretch/>
        </p:blipFill>
        <p:spPr>
          <a:xfrm>
            <a:off x="1326659" y="3245646"/>
            <a:ext cx="195660" cy="195661"/>
          </a:xfrm>
          <a:prstGeom prst="rect">
            <a:avLst/>
          </a:prstGeom>
          <a:noFill/>
          <a:ln>
            <a:noFill/>
          </a:ln>
        </p:spPr>
      </p:pic>
      <p:pic>
        <p:nvPicPr>
          <p:cNvPr id="754" name="Google Shape;754;p68"/>
          <p:cNvPicPr preferRelativeResize="0"/>
          <p:nvPr/>
        </p:nvPicPr>
        <p:blipFill rotWithShape="1">
          <a:blip r:embed="rId58">
            <a:alphaModFix/>
          </a:blip>
          <a:srcRect b="0" l="0" r="0" t="0"/>
          <a:stretch/>
        </p:blipFill>
        <p:spPr>
          <a:xfrm>
            <a:off x="1686339" y="3245646"/>
            <a:ext cx="195660" cy="196425"/>
          </a:xfrm>
          <a:prstGeom prst="rect">
            <a:avLst/>
          </a:prstGeom>
          <a:noFill/>
          <a:ln>
            <a:noFill/>
          </a:ln>
        </p:spPr>
      </p:pic>
      <p:pic>
        <p:nvPicPr>
          <p:cNvPr id="755" name="Google Shape;755;p68"/>
          <p:cNvPicPr preferRelativeResize="0"/>
          <p:nvPr/>
        </p:nvPicPr>
        <p:blipFill rotWithShape="1">
          <a:blip r:embed="rId59">
            <a:alphaModFix/>
          </a:blip>
          <a:srcRect b="189" l="0" r="0" t="199"/>
          <a:stretch/>
        </p:blipFill>
        <p:spPr>
          <a:xfrm>
            <a:off x="2046020" y="3245646"/>
            <a:ext cx="195660" cy="195661"/>
          </a:xfrm>
          <a:prstGeom prst="rect">
            <a:avLst/>
          </a:prstGeom>
          <a:noFill/>
          <a:ln>
            <a:noFill/>
          </a:ln>
        </p:spPr>
      </p:pic>
      <p:pic>
        <p:nvPicPr>
          <p:cNvPr id="756" name="Google Shape;756;p68"/>
          <p:cNvPicPr preferRelativeResize="0"/>
          <p:nvPr/>
        </p:nvPicPr>
        <p:blipFill rotWithShape="1">
          <a:blip r:embed="rId60">
            <a:alphaModFix/>
          </a:blip>
          <a:srcRect b="189" l="0" r="0" t="199"/>
          <a:stretch/>
        </p:blipFill>
        <p:spPr>
          <a:xfrm>
            <a:off x="2405700" y="3245646"/>
            <a:ext cx="195660" cy="195661"/>
          </a:xfrm>
          <a:prstGeom prst="rect">
            <a:avLst/>
          </a:prstGeom>
          <a:noFill/>
          <a:ln>
            <a:noFill/>
          </a:ln>
        </p:spPr>
      </p:pic>
      <p:pic>
        <p:nvPicPr>
          <p:cNvPr id="757" name="Google Shape;757;p68"/>
          <p:cNvPicPr preferRelativeResize="0"/>
          <p:nvPr/>
        </p:nvPicPr>
        <p:blipFill rotWithShape="1">
          <a:blip r:embed="rId61">
            <a:alphaModFix/>
          </a:blip>
          <a:srcRect b="189" l="0" r="0" t="199"/>
          <a:stretch/>
        </p:blipFill>
        <p:spPr>
          <a:xfrm>
            <a:off x="2765381" y="3245646"/>
            <a:ext cx="195660" cy="195661"/>
          </a:xfrm>
          <a:prstGeom prst="rect">
            <a:avLst/>
          </a:prstGeom>
          <a:noFill/>
          <a:ln>
            <a:noFill/>
          </a:ln>
        </p:spPr>
      </p:pic>
      <p:pic>
        <p:nvPicPr>
          <p:cNvPr id="758" name="Google Shape;758;p68"/>
          <p:cNvPicPr preferRelativeResize="0"/>
          <p:nvPr/>
        </p:nvPicPr>
        <p:blipFill rotWithShape="1">
          <a:blip r:embed="rId62">
            <a:alphaModFix/>
          </a:blip>
          <a:srcRect b="189" l="0" r="0" t="199"/>
          <a:stretch/>
        </p:blipFill>
        <p:spPr>
          <a:xfrm>
            <a:off x="3125061" y="3245646"/>
            <a:ext cx="195660" cy="195661"/>
          </a:xfrm>
          <a:prstGeom prst="rect">
            <a:avLst/>
          </a:prstGeom>
          <a:noFill/>
          <a:ln>
            <a:noFill/>
          </a:ln>
        </p:spPr>
      </p:pic>
      <p:pic>
        <p:nvPicPr>
          <p:cNvPr id="759" name="Google Shape;759;p68"/>
          <p:cNvPicPr preferRelativeResize="0"/>
          <p:nvPr/>
        </p:nvPicPr>
        <p:blipFill rotWithShape="1">
          <a:blip r:embed="rId63">
            <a:alphaModFix/>
          </a:blip>
          <a:srcRect b="0" l="0" r="0" t="0"/>
          <a:stretch/>
        </p:blipFill>
        <p:spPr>
          <a:xfrm>
            <a:off x="3484742" y="3245646"/>
            <a:ext cx="195660" cy="196425"/>
          </a:xfrm>
          <a:prstGeom prst="rect">
            <a:avLst/>
          </a:prstGeom>
          <a:noFill/>
          <a:ln>
            <a:noFill/>
          </a:ln>
        </p:spPr>
      </p:pic>
      <p:pic>
        <p:nvPicPr>
          <p:cNvPr id="760" name="Google Shape;760;p68"/>
          <p:cNvPicPr preferRelativeResize="0"/>
          <p:nvPr/>
        </p:nvPicPr>
        <p:blipFill rotWithShape="1">
          <a:blip r:embed="rId64">
            <a:alphaModFix/>
          </a:blip>
          <a:srcRect b="0" l="0" r="0" t="0"/>
          <a:stretch/>
        </p:blipFill>
        <p:spPr>
          <a:xfrm>
            <a:off x="3844422" y="3245646"/>
            <a:ext cx="195660" cy="196425"/>
          </a:xfrm>
          <a:prstGeom prst="rect">
            <a:avLst/>
          </a:prstGeom>
          <a:noFill/>
          <a:ln>
            <a:noFill/>
          </a:ln>
        </p:spPr>
      </p:pic>
      <p:pic>
        <p:nvPicPr>
          <p:cNvPr id="761" name="Google Shape;761;p68"/>
          <p:cNvPicPr preferRelativeResize="0"/>
          <p:nvPr/>
        </p:nvPicPr>
        <p:blipFill rotWithShape="1">
          <a:blip r:embed="rId65">
            <a:alphaModFix/>
          </a:blip>
          <a:srcRect b="0" l="0" r="0" t="0"/>
          <a:stretch/>
        </p:blipFill>
        <p:spPr>
          <a:xfrm>
            <a:off x="4204103" y="3245646"/>
            <a:ext cx="195660" cy="196425"/>
          </a:xfrm>
          <a:prstGeom prst="rect">
            <a:avLst/>
          </a:prstGeom>
          <a:noFill/>
          <a:ln>
            <a:noFill/>
          </a:ln>
        </p:spPr>
      </p:pic>
      <p:pic>
        <p:nvPicPr>
          <p:cNvPr id="762" name="Google Shape;762;p68"/>
          <p:cNvPicPr preferRelativeResize="0"/>
          <p:nvPr/>
        </p:nvPicPr>
        <p:blipFill rotWithShape="1">
          <a:blip r:embed="rId66">
            <a:alphaModFix/>
          </a:blip>
          <a:srcRect b="0" l="0" r="0" t="0"/>
          <a:stretch/>
        </p:blipFill>
        <p:spPr>
          <a:xfrm>
            <a:off x="1326659" y="3561056"/>
            <a:ext cx="195660" cy="196425"/>
          </a:xfrm>
          <a:prstGeom prst="rect">
            <a:avLst/>
          </a:prstGeom>
          <a:noFill/>
          <a:ln>
            <a:noFill/>
          </a:ln>
        </p:spPr>
      </p:pic>
      <p:pic>
        <p:nvPicPr>
          <p:cNvPr id="763" name="Google Shape;763;p68"/>
          <p:cNvPicPr preferRelativeResize="0"/>
          <p:nvPr/>
        </p:nvPicPr>
        <p:blipFill rotWithShape="1">
          <a:blip r:embed="rId67">
            <a:alphaModFix/>
          </a:blip>
          <a:srcRect b="0" l="0" r="0" t="0"/>
          <a:stretch/>
        </p:blipFill>
        <p:spPr>
          <a:xfrm>
            <a:off x="1686148" y="3561056"/>
            <a:ext cx="195660" cy="196425"/>
          </a:xfrm>
          <a:prstGeom prst="rect">
            <a:avLst/>
          </a:prstGeom>
          <a:noFill/>
          <a:ln>
            <a:noFill/>
          </a:ln>
        </p:spPr>
      </p:pic>
      <p:pic>
        <p:nvPicPr>
          <p:cNvPr id="764" name="Google Shape;764;p68"/>
          <p:cNvPicPr preferRelativeResize="0"/>
          <p:nvPr/>
        </p:nvPicPr>
        <p:blipFill rotWithShape="1">
          <a:blip r:embed="rId68">
            <a:alphaModFix/>
          </a:blip>
          <a:srcRect b="189" l="0" r="0" t="199"/>
          <a:stretch/>
        </p:blipFill>
        <p:spPr>
          <a:xfrm>
            <a:off x="2045637" y="3561056"/>
            <a:ext cx="196424" cy="196425"/>
          </a:xfrm>
          <a:prstGeom prst="rect">
            <a:avLst/>
          </a:prstGeom>
          <a:noFill/>
          <a:ln>
            <a:noFill/>
          </a:ln>
        </p:spPr>
      </p:pic>
      <p:pic>
        <p:nvPicPr>
          <p:cNvPr id="765" name="Google Shape;765;p68"/>
          <p:cNvPicPr preferRelativeResize="0"/>
          <p:nvPr/>
        </p:nvPicPr>
        <p:blipFill rotWithShape="1">
          <a:blip r:embed="rId69">
            <a:alphaModFix/>
          </a:blip>
          <a:srcRect b="0" l="0" r="0" t="0"/>
          <a:stretch/>
        </p:blipFill>
        <p:spPr>
          <a:xfrm>
            <a:off x="2766145" y="3561056"/>
            <a:ext cx="195660" cy="196425"/>
          </a:xfrm>
          <a:prstGeom prst="rect">
            <a:avLst/>
          </a:prstGeom>
          <a:noFill/>
          <a:ln>
            <a:noFill/>
          </a:ln>
        </p:spPr>
      </p:pic>
      <p:pic>
        <p:nvPicPr>
          <p:cNvPr id="766" name="Google Shape;766;p68"/>
          <p:cNvPicPr preferRelativeResize="0"/>
          <p:nvPr/>
        </p:nvPicPr>
        <p:blipFill rotWithShape="1">
          <a:blip r:embed="rId70">
            <a:alphaModFix/>
          </a:blip>
          <a:srcRect b="0" l="0" r="0" t="0"/>
          <a:stretch/>
        </p:blipFill>
        <p:spPr>
          <a:xfrm>
            <a:off x="3125634" y="3561056"/>
            <a:ext cx="195660" cy="196425"/>
          </a:xfrm>
          <a:prstGeom prst="rect">
            <a:avLst/>
          </a:prstGeom>
          <a:noFill/>
          <a:ln>
            <a:noFill/>
          </a:ln>
        </p:spPr>
      </p:pic>
      <p:pic>
        <p:nvPicPr>
          <p:cNvPr id="767" name="Google Shape;767;p68"/>
          <p:cNvPicPr preferRelativeResize="0"/>
          <p:nvPr/>
        </p:nvPicPr>
        <p:blipFill rotWithShape="1">
          <a:blip r:embed="rId71">
            <a:alphaModFix/>
          </a:blip>
          <a:srcRect b="0" l="0" r="0" t="0"/>
          <a:stretch/>
        </p:blipFill>
        <p:spPr>
          <a:xfrm>
            <a:off x="3485124" y="3561056"/>
            <a:ext cx="195660" cy="196425"/>
          </a:xfrm>
          <a:prstGeom prst="rect">
            <a:avLst/>
          </a:prstGeom>
          <a:noFill/>
          <a:ln>
            <a:noFill/>
          </a:ln>
        </p:spPr>
      </p:pic>
      <p:pic>
        <p:nvPicPr>
          <p:cNvPr id="768" name="Google Shape;768;p68"/>
          <p:cNvPicPr preferRelativeResize="0"/>
          <p:nvPr/>
        </p:nvPicPr>
        <p:blipFill rotWithShape="1">
          <a:blip r:embed="rId72">
            <a:alphaModFix/>
          </a:blip>
          <a:srcRect b="0" l="0" r="0" t="0"/>
          <a:stretch/>
        </p:blipFill>
        <p:spPr>
          <a:xfrm>
            <a:off x="3844613" y="3561056"/>
            <a:ext cx="195660" cy="196425"/>
          </a:xfrm>
          <a:prstGeom prst="rect">
            <a:avLst/>
          </a:prstGeom>
          <a:noFill/>
          <a:ln>
            <a:noFill/>
          </a:ln>
        </p:spPr>
      </p:pic>
      <p:pic>
        <p:nvPicPr>
          <p:cNvPr id="769" name="Google Shape;769;p68"/>
          <p:cNvPicPr preferRelativeResize="0"/>
          <p:nvPr/>
        </p:nvPicPr>
        <p:blipFill rotWithShape="1">
          <a:blip r:embed="rId73">
            <a:alphaModFix/>
          </a:blip>
          <a:srcRect b="0" l="0" r="0" t="0"/>
          <a:stretch/>
        </p:blipFill>
        <p:spPr>
          <a:xfrm>
            <a:off x="4204103" y="3561056"/>
            <a:ext cx="195660" cy="196425"/>
          </a:xfrm>
          <a:prstGeom prst="rect">
            <a:avLst/>
          </a:prstGeom>
          <a:noFill/>
          <a:ln>
            <a:noFill/>
          </a:ln>
        </p:spPr>
      </p:pic>
      <p:pic>
        <p:nvPicPr>
          <p:cNvPr id="770" name="Google Shape;770;p68"/>
          <p:cNvPicPr preferRelativeResize="0"/>
          <p:nvPr/>
        </p:nvPicPr>
        <p:blipFill rotWithShape="1">
          <a:blip r:embed="rId74">
            <a:alphaModFix/>
          </a:blip>
          <a:srcRect b="0" l="0" r="0" t="0"/>
          <a:stretch/>
        </p:blipFill>
        <p:spPr>
          <a:xfrm>
            <a:off x="2405891" y="3561056"/>
            <a:ext cx="196425" cy="197194"/>
          </a:xfrm>
          <a:prstGeom prst="rect">
            <a:avLst/>
          </a:prstGeom>
          <a:noFill/>
          <a:ln>
            <a:noFill/>
          </a:ln>
        </p:spPr>
      </p:pic>
      <p:pic>
        <p:nvPicPr>
          <p:cNvPr id="771" name="Google Shape;771;p68"/>
          <p:cNvPicPr preferRelativeResize="0"/>
          <p:nvPr/>
        </p:nvPicPr>
        <p:blipFill rotWithShape="1">
          <a:blip r:embed="rId75">
            <a:alphaModFix/>
          </a:blip>
          <a:srcRect b="189" l="0" r="0" t="199"/>
          <a:stretch/>
        </p:blipFill>
        <p:spPr>
          <a:xfrm>
            <a:off x="1326659" y="2930246"/>
            <a:ext cx="195660" cy="195661"/>
          </a:xfrm>
          <a:prstGeom prst="rect">
            <a:avLst/>
          </a:prstGeom>
          <a:noFill/>
          <a:ln>
            <a:noFill/>
          </a:ln>
        </p:spPr>
      </p:pic>
      <p:pic>
        <p:nvPicPr>
          <p:cNvPr id="772" name="Google Shape;772;p68"/>
          <p:cNvPicPr preferRelativeResize="0"/>
          <p:nvPr/>
        </p:nvPicPr>
        <p:blipFill rotWithShape="1">
          <a:blip r:embed="rId76">
            <a:alphaModFix/>
          </a:blip>
          <a:srcRect b="189" l="0" r="0" t="199"/>
          <a:stretch/>
        </p:blipFill>
        <p:spPr>
          <a:xfrm>
            <a:off x="1686245" y="2930246"/>
            <a:ext cx="195660" cy="195661"/>
          </a:xfrm>
          <a:prstGeom prst="rect">
            <a:avLst/>
          </a:prstGeom>
          <a:noFill/>
          <a:ln>
            <a:noFill/>
          </a:ln>
        </p:spPr>
      </p:pic>
      <p:pic>
        <p:nvPicPr>
          <p:cNvPr id="773" name="Google Shape;773;p68"/>
          <p:cNvPicPr preferRelativeResize="0"/>
          <p:nvPr/>
        </p:nvPicPr>
        <p:blipFill rotWithShape="1">
          <a:blip r:embed="rId77">
            <a:alphaModFix/>
          </a:blip>
          <a:srcRect b="189" l="0" r="0" t="199"/>
          <a:stretch/>
        </p:blipFill>
        <p:spPr>
          <a:xfrm>
            <a:off x="2045831" y="2930246"/>
            <a:ext cx="195660" cy="195661"/>
          </a:xfrm>
          <a:prstGeom prst="rect">
            <a:avLst/>
          </a:prstGeom>
          <a:noFill/>
          <a:ln>
            <a:noFill/>
          </a:ln>
        </p:spPr>
      </p:pic>
      <p:pic>
        <p:nvPicPr>
          <p:cNvPr id="774" name="Google Shape;774;p68"/>
          <p:cNvPicPr preferRelativeResize="0"/>
          <p:nvPr/>
        </p:nvPicPr>
        <p:blipFill rotWithShape="1">
          <a:blip r:embed="rId78">
            <a:alphaModFix/>
          </a:blip>
          <a:srcRect b="189" l="0" r="0" t="199"/>
          <a:stretch/>
        </p:blipFill>
        <p:spPr>
          <a:xfrm>
            <a:off x="2405417" y="2930246"/>
            <a:ext cx="195660" cy="195661"/>
          </a:xfrm>
          <a:prstGeom prst="rect">
            <a:avLst/>
          </a:prstGeom>
          <a:noFill/>
          <a:ln>
            <a:noFill/>
          </a:ln>
        </p:spPr>
      </p:pic>
      <p:pic>
        <p:nvPicPr>
          <p:cNvPr id="775" name="Google Shape;775;p68"/>
          <p:cNvPicPr preferRelativeResize="0"/>
          <p:nvPr/>
        </p:nvPicPr>
        <p:blipFill rotWithShape="1">
          <a:blip r:embed="rId79">
            <a:alphaModFix/>
          </a:blip>
          <a:srcRect b="189" l="0" r="0" t="199"/>
          <a:stretch/>
        </p:blipFill>
        <p:spPr>
          <a:xfrm>
            <a:off x="2765003" y="2930246"/>
            <a:ext cx="195660" cy="195661"/>
          </a:xfrm>
          <a:prstGeom prst="rect">
            <a:avLst/>
          </a:prstGeom>
          <a:noFill/>
          <a:ln>
            <a:noFill/>
          </a:ln>
        </p:spPr>
      </p:pic>
      <p:pic>
        <p:nvPicPr>
          <p:cNvPr id="776" name="Google Shape;776;p68"/>
          <p:cNvPicPr preferRelativeResize="0"/>
          <p:nvPr/>
        </p:nvPicPr>
        <p:blipFill rotWithShape="1">
          <a:blip r:embed="rId80">
            <a:alphaModFix/>
          </a:blip>
          <a:srcRect b="189" l="0" r="0" t="199"/>
          <a:stretch/>
        </p:blipFill>
        <p:spPr>
          <a:xfrm>
            <a:off x="3124589" y="2930246"/>
            <a:ext cx="195660" cy="195661"/>
          </a:xfrm>
          <a:prstGeom prst="rect">
            <a:avLst/>
          </a:prstGeom>
          <a:noFill/>
          <a:ln>
            <a:noFill/>
          </a:ln>
        </p:spPr>
      </p:pic>
      <p:pic>
        <p:nvPicPr>
          <p:cNvPr id="777" name="Google Shape;777;p68"/>
          <p:cNvPicPr preferRelativeResize="0"/>
          <p:nvPr/>
        </p:nvPicPr>
        <p:blipFill rotWithShape="1">
          <a:blip r:embed="rId81">
            <a:alphaModFix/>
          </a:blip>
          <a:srcRect b="189" l="0" r="0" t="199"/>
          <a:stretch/>
        </p:blipFill>
        <p:spPr>
          <a:xfrm>
            <a:off x="3484175" y="2930246"/>
            <a:ext cx="195660" cy="195661"/>
          </a:xfrm>
          <a:prstGeom prst="rect">
            <a:avLst/>
          </a:prstGeom>
          <a:noFill/>
          <a:ln>
            <a:noFill/>
          </a:ln>
        </p:spPr>
      </p:pic>
      <p:pic>
        <p:nvPicPr>
          <p:cNvPr id="778" name="Google Shape;778;p68"/>
          <p:cNvPicPr preferRelativeResize="0"/>
          <p:nvPr/>
        </p:nvPicPr>
        <p:blipFill rotWithShape="1">
          <a:blip r:embed="rId82">
            <a:alphaModFix/>
          </a:blip>
          <a:srcRect b="189" l="0" r="0" t="199"/>
          <a:stretch/>
        </p:blipFill>
        <p:spPr>
          <a:xfrm>
            <a:off x="4204103" y="2930246"/>
            <a:ext cx="195660" cy="195661"/>
          </a:xfrm>
          <a:prstGeom prst="rect">
            <a:avLst/>
          </a:prstGeom>
          <a:noFill/>
          <a:ln>
            <a:noFill/>
          </a:ln>
        </p:spPr>
      </p:pic>
      <p:pic>
        <p:nvPicPr>
          <p:cNvPr id="779" name="Google Shape;779;p68"/>
          <p:cNvPicPr preferRelativeResize="0"/>
          <p:nvPr/>
        </p:nvPicPr>
        <p:blipFill rotWithShape="1">
          <a:blip r:embed="rId83">
            <a:alphaModFix/>
          </a:blip>
          <a:srcRect b="189" l="0" r="0" t="199"/>
          <a:stretch/>
        </p:blipFill>
        <p:spPr>
          <a:xfrm>
            <a:off x="3843761" y="2930246"/>
            <a:ext cx="196415" cy="196415"/>
          </a:xfrm>
          <a:prstGeom prst="rect">
            <a:avLst/>
          </a:prstGeom>
          <a:noFill/>
          <a:ln>
            <a:noFill/>
          </a:ln>
        </p:spPr>
      </p:pic>
      <p:pic>
        <p:nvPicPr>
          <p:cNvPr id="780" name="Google Shape;780;p68"/>
          <p:cNvPicPr preferRelativeResize="0"/>
          <p:nvPr/>
        </p:nvPicPr>
        <p:blipFill rotWithShape="1">
          <a:blip r:embed="rId84">
            <a:alphaModFix/>
          </a:blip>
          <a:srcRect b="0" l="199" r="189" t="0"/>
          <a:stretch/>
        </p:blipFill>
        <p:spPr>
          <a:xfrm>
            <a:off x="1686244" y="3878003"/>
            <a:ext cx="195660" cy="196425"/>
          </a:xfrm>
          <a:prstGeom prst="rect">
            <a:avLst/>
          </a:prstGeom>
          <a:noFill/>
          <a:ln>
            <a:noFill/>
          </a:ln>
        </p:spPr>
      </p:pic>
      <p:pic>
        <p:nvPicPr>
          <p:cNvPr id="781" name="Google Shape;781;p68"/>
          <p:cNvPicPr preferRelativeResize="0"/>
          <p:nvPr/>
        </p:nvPicPr>
        <p:blipFill rotWithShape="1">
          <a:blip r:embed="rId85">
            <a:alphaModFix/>
          </a:blip>
          <a:srcRect b="0" l="0" r="0" t="0"/>
          <a:stretch/>
        </p:blipFill>
        <p:spPr>
          <a:xfrm>
            <a:off x="2045826" y="3878003"/>
            <a:ext cx="195660" cy="196425"/>
          </a:xfrm>
          <a:prstGeom prst="rect">
            <a:avLst/>
          </a:prstGeom>
          <a:noFill/>
          <a:ln>
            <a:noFill/>
          </a:ln>
        </p:spPr>
      </p:pic>
      <p:pic>
        <p:nvPicPr>
          <p:cNvPr id="782" name="Google Shape;782;p68"/>
          <p:cNvPicPr preferRelativeResize="0"/>
          <p:nvPr/>
        </p:nvPicPr>
        <p:blipFill>
          <a:blip r:embed="rId86">
            <a:alphaModFix/>
          </a:blip>
          <a:stretch>
            <a:fillRect/>
          </a:stretch>
        </p:blipFill>
        <p:spPr>
          <a:xfrm>
            <a:off x="2405890" y="3878003"/>
            <a:ext cx="196425" cy="197197"/>
          </a:xfrm>
          <a:prstGeom prst="rect">
            <a:avLst/>
          </a:prstGeom>
          <a:noFill/>
          <a:ln>
            <a:noFill/>
          </a:ln>
        </p:spPr>
      </p:pic>
      <p:pic>
        <p:nvPicPr>
          <p:cNvPr id="783" name="Google Shape;783;p68"/>
          <p:cNvPicPr preferRelativeResize="0"/>
          <p:nvPr/>
        </p:nvPicPr>
        <p:blipFill>
          <a:blip r:embed="rId87">
            <a:alphaModFix/>
          </a:blip>
          <a:stretch>
            <a:fillRect/>
          </a:stretch>
        </p:blipFill>
        <p:spPr>
          <a:xfrm>
            <a:off x="1340300" y="3878003"/>
            <a:ext cx="196425" cy="197192"/>
          </a:xfrm>
          <a:prstGeom prst="rect">
            <a:avLst/>
          </a:prstGeom>
          <a:noFill/>
          <a:ln>
            <a:noFill/>
          </a:ln>
        </p:spPr>
      </p:pic>
      <p:grpSp>
        <p:nvGrpSpPr>
          <p:cNvPr id="784" name="Google Shape;784;p68"/>
          <p:cNvGrpSpPr/>
          <p:nvPr/>
        </p:nvGrpSpPr>
        <p:grpSpPr>
          <a:xfrm>
            <a:off x="5182820" y="2310838"/>
            <a:ext cx="2416075" cy="1129153"/>
            <a:chOff x="421050" y="709003"/>
            <a:chExt cx="8265738" cy="3862995"/>
          </a:xfrm>
        </p:grpSpPr>
        <p:pic>
          <p:nvPicPr>
            <p:cNvPr id="785" name="Google Shape;785;p68"/>
            <p:cNvPicPr preferRelativeResize="0"/>
            <p:nvPr/>
          </p:nvPicPr>
          <p:blipFill rotWithShape="1">
            <a:blip r:embed="rId88">
              <a:alphaModFix/>
            </a:blip>
            <a:srcRect b="129" l="0" r="0" t="129"/>
            <a:stretch/>
          </p:blipFill>
          <p:spPr>
            <a:xfrm>
              <a:off x="421050" y="709003"/>
              <a:ext cx="1004725" cy="1004725"/>
            </a:xfrm>
            <a:prstGeom prst="rect">
              <a:avLst/>
            </a:prstGeom>
            <a:noFill/>
            <a:ln>
              <a:noFill/>
            </a:ln>
          </p:spPr>
        </p:pic>
        <p:pic>
          <p:nvPicPr>
            <p:cNvPr id="786" name="Google Shape;786;p68"/>
            <p:cNvPicPr preferRelativeResize="0"/>
            <p:nvPr/>
          </p:nvPicPr>
          <p:blipFill rotWithShape="1">
            <a:blip r:embed="rId89">
              <a:alphaModFix/>
            </a:blip>
            <a:srcRect b="129" l="0" r="0" t="129"/>
            <a:stretch/>
          </p:blipFill>
          <p:spPr>
            <a:xfrm>
              <a:off x="1873253" y="709003"/>
              <a:ext cx="1004725" cy="1004725"/>
            </a:xfrm>
            <a:prstGeom prst="rect">
              <a:avLst/>
            </a:prstGeom>
            <a:noFill/>
            <a:ln>
              <a:noFill/>
            </a:ln>
          </p:spPr>
        </p:pic>
        <p:pic>
          <p:nvPicPr>
            <p:cNvPr id="787" name="Google Shape;787;p68"/>
            <p:cNvPicPr preferRelativeResize="0"/>
            <p:nvPr/>
          </p:nvPicPr>
          <p:blipFill rotWithShape="1">
            <a:blip r:embed="rId90">
              <a:alphaModFix/>
            </a:blip>
            <a:srcRect b="129" l="0" r="0" t="129"/>
            <a:stretch/>
          </p:blipFill>
          <p:spPr>
            <a:xfrm>
              <a:off x="3325455" y="709003"/>
              <a:ext cx="1004725" cy="1004725"/>
            </a:xfrm>
            <a:prstGeom prst="rect">
              <a:avLst/>
            </a:prstGeom>
            <a:noFill/>
            <a:ln>
              <a:noFill/>
            </a:ln>
          </p:spPr>
        </p:pic>
        <p:pic>
          <p:nvPicPr>
            <p:cNvPr id="788" name="Google Shape;788;p68"/>
            <p:cNvPicPr preferRelativeResize="0"/>
            <p:nvPr/>
          </p:nvPicPr>
          <p:blipFill rotWithShape="1">
            <a:blip r:embed="rId91">
              <a:alphaModFix/>
            </a:blip>
            <a:srcRect b="129" l="0" r="0" t="129"/>
            <a:stretch/>
          </p:blipFill>
          <p:spPr>
            <a:xfrm>
              <a:off x="4777658" y="709003"/>
              <a:ext cx="1004725" cy="1004725"/>
            </a:xfrm>
            <a:prstGeom prst="rect">
              <a:avLst/>
            </a:prstGeom>
            <a:noFill/>
            <a:ln>
              <a:noFill/>
            </a:ln>
          </p:spPr>
        </p:pic>
        <p:pic>
          <p:nvPicPr>
            <p:cNvPr id="789" name="Google Shape;789;p68"/>
            <p:cNvPicPr preferRelativeResize="0"/>
            <p:nvPr/>
          </p:nvPicPr>
          <p:blipFill rotWithShape="1">
            <a:blip r:embed="rId92">
              <a:alphaModFix/>
            </a:blip>
            <a:srcRect b="129" l="0" r="0" t="129"/>
            <a:stretch/>
          </p:blipFill>
          <p:spPr>
            <a:xfrm>
              <a:off x="6229860" y="709003"/>
              <a:ext cx="1004725" cy="1004725"/>
            </a:xfrm>
            <a:prstGeom prst="rect">
              <a:avLst/>
            </a:prstGeom>
            <a:noFill/>
            <a:ln>
              <a:noFill/>
            </a:ln>
          </p:spPr>
        </p:pic>
        <p:pic>
          <p:nvPicPr>
            <p:cNvPr id="790" name="Google Shape;790;p68"/>
            <p:cNvPicPr preferRelativeResize="0"/>
            <p:nvPr/>
          </p:nvPicPr>
          <p:blipFill rotWithShape="1">
            <a:blip r:embed="rId93">
              <a:alphaModFix/>
            </a:blip>
            <a:srcRect b="129" l="0" r="0" t="129"/>
            <a:stretch/>
          </p:blipFill>
          <p:spPr>
            <a:xfrm>
              <a:off x="7682063" y="709003"/>
              <a:ext cx="1004725" cy="1004725"/>
            </a:xfrm>
            <a:prstGeom prst="rect">
              <a:avLst/>
            </a:prstGeom>
            <a:noFill/>
            <a:ln>
              <a:noFill/>
            </a:ln>
          </p:spPr>
        </p:pic>
        <p:pic>
          <p:nvPicPr>
            <p:cNvPr id="791" name="Google Shape;791;p68"/>
            <p:cNvPicPr preferRelativeResize="0"/>
            <p:nvPr/>
          </p:nvPicPr>
          <p:blipFill rotWithShape="1">
            <a:blip r:embed="rId94">
              <a:alphaModFix/>
            </a:blip>
            <a:srcRect b="129" l="0" r="0" t="129"/>
            <a:stretch/>
          </p:blipFill>
          <p:spPr>
            <a:xfrm>
              <a:off x="421050" y="2069391"/>
              <a:ext cx="1004725" cy="1004725"/>
            </a:xfrm>
            <a:prstGeom prst="rect">
              <a:avLst/>
            </a:prstGeom>
            <a:noFill/>
            <a:ln>
              <a:noFill/>
            </a:ln>
          </p:spPr>
        </p:pic>
        <p:pic>
          <p:nvPicPr>
            <p:cNvPr id="792" name="Google Shape;792;p68"/>
            <p:cNvPicPr preferRelativeResize="0"/>
            <p:nvPr/>
          </p:nvPicPr>
          <p:blipFill rotWithShape="1">
            <a:blip r:embed="rId95">
              <a:alphaModFix/>
            </a:blip>
            <a:srcRect b="129" l="0" r="0" t="129"/>
            <a:stretch/>
          </p:blipFill>
          <p:spPr>
            <a:xfrm>
              <a:off x="6229860" y="2069391"/>
              <a:ext cx="1004725" cy="1004725"/>
            </a:xfrm>
            <a:prstGeom prst="rect">
              <a:avLst/>
            </a:prstGeom>
            <a:noFill/>
            <a:ln>
              <a:noFill/>
            </a:ln>
          </p:spPr>
        </p:pic>
        <p:pic>
          <p:nvPicPr>
            <p:cNvPr id="793" name="Google Shape;793;p68"/>
            <p:cNvPicPr preferRelativeResize="0"/>
            <p:nvPr/>
          </p:nvPicPr>
          <p:blipFill rotWithShape="1">
            <a:blip r:embed="rId96">
              <a:alphaModFix/>
            </a:blip>
            <a:srcRect b="129" l="0" r="0" t="129"/>
            <a:stretch/>
          </p:blipFill>
          <p:spPr>
            <a:xfrm>
              <a:off x="421050" y="3564678"/>
              <a:ext cx="1004725" cy="1004725"/>
            </a:xfrm>
            <a:prstGeom prst="rect">
              <a:avLst/>
            </a:prstGeom>
            <a:noFill/>
            <a:ln>
              <a:noFill/>
            </a:ln>
          </p:spPr>
        </p:pic>
        <p:pic>
          <p:nvPicPr>
            <p:cNvPr id="794" name="Google Shape;794;p68"/>
            <p:cNvPicPr preferRelativeResize="0"/>
            <p:nvPr/>
          </p:nvPicPr>
          <p:blipFill rotWithShape="1">
            <a:blip r:embed="rId97">
              <a:alphaModFix/>
            </a:blip>
            <a:srcRect b="129" l="0" r="0" t="129"/>
            <a:stretch/>
          </p:blipFill>
          <p:spPr>
            <a:xfrm>
              <a:off x="3325453" y="3564678"/>
              <a:ext cx="1004725" cy="1004725"/>
            </a:xfrm>
            <a:prstGeom prst="rect">
              <a:avLst/>
            </a:prstGeom>
            <a:noFill/>
            <a:ln>
              <a:noFill/>
            </a:ln>
          </p:spPr>
        </p:pic>
        <p:pic>
          <p:nvPicPr>
            <p:cNvPr id="795" name="Google Shape;795;p68"/>
            <p:cNvPicPr preferRelativeResize="0"/>
            <p:nvPr/>
          </p:nvPicPr>
          <p:blipFill rotWithShape="1">
            <a:blip r:embed="rId98">
              <a:alphaModFix/>
            </a:blip>
            <a:srcRect b="129" l="0" r="0" t="129"/>
            <a:stretch/>
          </p:blipFill>
          <p:spPr>
            <a:xfrm>
              <a:off x="4777658" y="3564678"/>
              <a:ext cx="1004725" cy="1004725"/>
            </a:xfrm>
            <a:prstGeom prst="rect">
              <a:avLst/>
            </a:prstGeom>
            <a:noFill/>
            <a:ln>
              <a:noFill/>
            </a:ln>
          </p:spPr>
        </p:pic>
        <p:pic>
          <p:nvPicPr>
            <p:cNvPr id="796" name="Google Shape;796;p68"/>
            <p:cNvPicPr preferRelativeResize="0"/>
            <p:nvPr/>
          </p:nvPicPr>
          <p:blipFill rotWithShape="1">
            <a:blip r:embed="rId99">
              <a:alphaModFix/>
            </a:blip>
            <a:srcRect b="129" l="0" r="0" t="129"/>
            <a:stretch/>
          </p:blipFill>
          <p:spPr>
            <a:xfrm>
              <a:off x="6229860" y="3564678"/>
              <a:ext cx="1004725" cy="1004725"/>
            </a:xfrm>
            <a:prstGeom prst="rect">
              <a:avLst/>
            </a:prstGeom>
            <a:noFill/>
            <a:ln>
              <a:noFill/>
            </a:ln>
          </p:spPr>
        </p:pic>
        <p:pic>
          <p:nvPicPr>
            <p:cNvPr id="797" name="Google Shape;797;p68"/>
            <p:cNvPicPr preferRelativeResize="0"/>
            <p:nvPr/>
          </p:nvPicPr>
          <p:blipFill rotWithShape="1">
            <a:blip r:embed="rId100">
              <a:alphaModFix/>
            </a:blip>
            <a:srcRect b="0" l="0" r="0" t="0"/>
            <a:stretch/>
          </p:blipFill>
          <p:spPr>
            <a:xfrm>
              <a:off x="7682063" y="3564678"/>
              <a:ext cx="1004725" cy="1007315"/>
            </a:xfrm>
            <a:prstGeom prst="rect">
              <a:avLst/>
            </a:prstGeom>
            <a:noFill/>
            <a:ln>
              <a:noFill/>
            </a:ln>
          </p:spPr>
        </p:pic>
        <p:pic>
          <p:nvPicPr>
            <p:cNvPr id="798" name="Google Shape;798;p68"/>
            <p:cNvPicPr preferRelativeResize="0"/>
            <p:nvPr/>
          </p:nvPicPr>
          <p:blipFill>
            <a:blip r:embed="rId101">
              <a:alphaModFix/>
            </a:blip>
            <a:stretch>
              <a:fillRect/>
            </a:stretch>
          </p:blipFill>
          <p:spPr>
            <a:xfrm>
              <a:off x="7682063" y="2068099"/>
              <a:ext cx="1004725" cy="1007318"/>
            </a:xfrm>
            <a:prstGeom prst="rect">
              <a:avLst/>
            </a:prstGeom>
            <a:noFill/>
            <a:ln>
              <a:noFill/>
            </a:ln>
          </p:spPr>
        </p:pic>
        <p:pic>
          <p:nvPicPr>
            <p:cNvPr id="799" name="Google Shape;799;p68"/>
            <p:cNvPicPr preferRelativeResize="0"/>
            <p:nvPr/>
          </p:nvPicPr>
          <p:blipFill>
            <a:blip r:embed="rId102">
              <a:alphaModFix/>
            </a:blip>
            <a:stretch>
              <a:fillRect/>
            </a:stretch>
          </p:blipFill>
          <p:spPr>
            <a:xfrm>
              <a:off x="1873253" y="3564673"/>
              <a:ext cx="1004725" cy="1007325"/>
            </a:xfrm>
            <a:prstGeom prst="rect">
              <a:avLst/>
            </a:prstGeom>
            <a:noFill/>
            <a:ln>
              <a:noFill/>
            </a:ln>
          </p:spPr>
        </p:pic>
        <p:pic>
          <p:nvPicPr>
            <p:cNvPr id="800" name="Google Shape;800;p68"/>
            <p:cNvPicPr preferRelativeResize="0"/>
            <p:nvPr/>
          </p:nvPicPr>
          <p:blipFill>
            <a:blip r:embed="rId103">
              <a:alphaModFix/>
            </a:blip>
            <a:stretch>
              <a:fillRect/>
            </a:stretch>
          </p:blipFill>
          <p:spPr>
            <a:xfrm>
              <a:off x="3325455" y="2068089"/>
              <a:ext cx="1004725" cy="1007315"/>
            </a:xfrm>
            <a:prstGeom prst="rect">
              <a:avLst/>
            </a:prstGeom>
            <a:noFill/>
            <a:ln>
              <a:noFill/>
            </a:ln>
          </p:spPr>
        </p:pic>
        <p:pic>
          <p:nvPicPr>
            <p:cNvPr id="801" name="Google Shape;801;p68"/>
            <p:cNvPicPr preferRelativeResize="0"/>
            <p:nvPr/>
          </p:nvPicPr>
          <p:blipFill>
            <a:blip r:embed="rId104">
              <a:alphaModFix/>
            </a:blip>
            <a:stretch>
              <a:fillRect/>
            </a:stretch>
          </p:blipFill>
          <p:spPr>
            <a:xfrm>
              <a:off x="4777650" y="2068101"/>
              <a:ext cx="1004725" cy="1007315"/>
            </a:xfrm>
            <a:prstGeom prst="rect">
              <a:avLst/>
            </a:prstGeom>
            <a:noFill/>
            <a:ln>
              <a:noFill/>
            </a:ln>
          </p:spPr>
        </p:pic>
        <p:pic>
          <p:nvPicPr>
            <p:cNvPr id="802" name="Google Shape;802;p68"/>
            <p:cNvPicPr preferRelativeResize="0"/>
            <p:nvPr/>
          </p:nvPicPr>
          <p:blipFill>
            <a:blip r:embed="rId105">
              <a:alphaModFix/>
            </a:blip>
            <a:stretch>
              <a:fillRect/>
            </a:stretch>
          </p:blipFill>
          <p:spPr>
            <a:xfrm>
              <a:off x="1814275" y="2008975"/>
              <a:ext cx="1123162" cy="1126024"/>
            </a:xfrm>
            <a:prstGeom prst="rect">
              <a:avLst/>
            </a:prstGeom>
            <a:noFill/>
            <a:ln>
              <a:noFill/>
            </a:ln>
          </p:spPr>
        </p:pic>
      </p:grpSp>
      <p:grpSp>
        <p:nvGrpSpPr>
          <p:cNvPr id="803" name="Google Shape;803;p68"/>
          <p:cNvGrpSpPr/>
          <p:nvPr/>
        </p:nvGrpSpPr>
        <p:grpSpPr>
          <a:xfrm>
            <a:off x="5153347" y="1026304"/>
            <a:ext cx="2445832" cy="1143059"/>
            <a:chOff x="421050" y="709003"/>
            <a:chExt cx="8265738" cy="3862990"/>
          </a:xfrm>
        </p:grpSpPr>
        <p:pic>
          <p:nvPicPr>
            <p:cNvPr id="804" name="Google Shape;804;p68"/>
            <p:cNvPicPr preferRelativeResize="0"/>
            <p:nvPr/>
          </p:nvPicPr>
          <p:blipFill>
            <a:blip r:embed="rId106">
              <a:alphaModFix/>
            </a:blip>
            <a:stretch>
              <a:fillRect/>
            </a:stretch>
          </p:blipFill>
          <p:spPr>
            <a:xfrm>
              <a:off x="421050" y="709003"/>
              <a:ext cx="1004725" cy="1004725"/>
            </a:xfrm>
            <a:prstGeom prst="rect">
              <a:avLst/>
            </a:prstGeom>
            <a:noFill/>
            <a:ln>
              <a:noFill/>
            </a:ln>
          </p:spPr>
        </p:pic>
        <p:pic>
          <p:nvPicPr>
            <p:cNvPr id="805" name="Google Shape;805;p68"/>
            <p:cNvPicPr preferRelativeResize="0"/>
            <p:nvPr/>
          </p:nvPicPr>
          <p:blipFill>
            <a:blip r:embed="rId107">
              <a:alphaModFix/>
            </a:blip>
            <a:stretch>
              <a:fillRect/>
            </a:stretch>
          </p:blipFill>
          <p:spPr>
            <a:xfrm>
              <a:off x="1873253" y="709003"/>
              <a:ext cx="1004725" cy="1004725"/>
            </a:xfrm>
            <a:prstGeom prst="rect">
              <a:avLst/>
            </a:prstGeom>
            <a:noFill/>
            <a:ln>
              <a:noFill/>
            </a:ln>
          </p:spPr>
        </p:pic>
        <p:pic>
          <p:nvPicPr>
            <p:cNvPr id="806" name="Google Shape;806;p68"/>
            <p:cNvPicPr preferRelativeResize="0"/>
            <p:nvPr/>
          </p:nvPicPr>
          <p:blipFill>
            <a:blip r:embed="rId108">
              <a:alphaModFix/>
            </a:blip>
            <a:stretch>
              <a:fillRect/>
            </a:stretch>
          </p:blipFill>
          <p:spPr>
            <a:xfrm>
              <a:off x="3325455" y="709003"/>
              <a:ext cx="1004725" cy="1004725"/>
            </a:xfrm>
            <a:prstGeom prst="rect">
              <a:avLst/>
            </a:prstGeom>
            <a:noFill/>
            <a:ln>
              <a:noFill/>
            </a:ln>
          </p:spPr>
        </p:pic>
        <p:pic>
          <p:nvPicPr>
            <p:cNvPr id="807" name="Google Shape;807;p68"/>
            <p:cNvPicPr preferRelativeResize="0"/>
            <p:nvPr/>
          </p:nvPicPr>
          <p:blipFill>
            <a:blip r:embed="rId109">
              <a:alphaModFix/>
            </a:blip>
            <a:stretch>
              <a:fillRect/>
            </a:stretch>
          </p:blipFill>
          <p:spPr>
            <a:xfrm>
              <a:off x="4777658" y="709003"/>
              <a:ext cx="1004725" cy="1004725"/>
            </a:xfrm>
            <a:prstGeom prst="rect">
              <a:avLst/>
            </a:prstGeom>
            <a:noFill/>
            <a:ln>
              <a:noFill/>
            </a:ln>
          </p:spPr>
        </p:pic>
        <p:pic>
          <p:nvPicPr>
            <p:cNvPr id="808" name="Google Shape;808;p68"/>
            <p:cNvPicPr preferRelativeResize="0"/>
            <p:nvPr/>
          </p:nvPicPr>
          <p:blipFill>
            <a:blip r:embed="rId110">
              <a:alphaModFix/>
            </a:blip>
            <a:stretch>
              <a:fillRect/>
            </a:stretch>
          </p:blipFill>
          <p:spPr>
            <a:xfrm>
              <a:off x="6229860" y="709003"/>
              <a:ext cx="1004725" cy="1004725"/>
            </a:xfrm>
            <a:prstGeom prst="rect">
              <a:avLst/>
            </a:prstGeom>
            <a:noFill/>
            <a:ln>
              <a:noFill/>
            </a:ln>
          </p:spPr>
        </p:pic>
        <p:pic>
          <p:nvPicPr>
            <p:cNvPr id="809" name="Google Shape;809;p68"/>
            <p:cNvPicPr preferRelativeResize="0"/>
            <p:nvPr/>
          </p:nvPicPr>
          <p:blipFill>
            <a:blip r:embed="rId111">
              <a:alphaModFix/>
            </a:blip>
            <a:stretch>
              <a:fillRect/>
            </a:stretch>
          </p:blipFill>
          <p:spPr>
            <a:xfrm>
              <a:off x="7682063" y="709003"/>
              <a:ext cx="1004725" cy="1004725"/>
            </a:xfrm>
            <a:prstGeom prst="rect">
              <a:avLst/>
            </a:prstGeom>
            <a:noFill/>
            <a:ln>
              <a:noFill/>
            </a:ln>
          </p:spPr>
        </p:pic>
        <p:pic>
          <p:nvPicPr>
            <p:cNvPr id="810" name="Google Shape;810;p68"/>
            <p:cNvPicPr preferRelativeResize="0"/>
            <p:nvPr/>
          </p:nvPicPr>
          <p:blipFill>
            <a:blip r:embed="rId112">
              <a:alphaModFix/>
            </a:blip>
            <a:stretch>
              <a:fillRect/>
            </a:stretch>
          </p:blipFill>
          <p:spPr>
            <a:xfrm>
              <a:off x="421050" y="2069391"/>
              <a:ext cx="1004725" cy="1004725"/>
            </a:xfrm>
            <a:prstGeom prst="rect">
              <a:avLst/>
            </a:prstGeom>
            <a:noFill/>
            <a:ln>
              <a:noFill/>
            </a:ln>
          </p:spPr>
        </p:pic>
        <p:pic>
          <p:nvPicPr>
            <p:cNvPr id="811" name="Google Shape;811;p68"/>
            <p:cNvPicPr preferRelativeResize="0"/>
            <p:nvPr/>
          </p:nvPicPr>
          <p:blipFill>
            <a:blip r:embed="rId113">
              <a:alphaModFix/>
            </a:blip>
            <a:stretch>
              <a:fillRect/>
            </a:stretch>
          </p:blipFill>
          <p:spPr>
            <a:xfrm>
              <a:off x="1873253" y="2069391"/>
              <a:ext cx="1004725" cy="1004725"/>
            </a:xfrm>
            <a:prstGeom prst="rect">
              <a:avLst/>
            </a:prstGeom>
            <a:noFill/>
            <a:ln>
              <a:noFill/>
            </a:ln>
          </p:spPr>
        </p:pic>
        <p:pic>
          <p:nvPicPr>
            <p:cNvPr id="812" name="Google Shape;812;p68"/>
            <p:cNvPicPr preferRelativeResize="0"/>
            <p:nvPr/>
          </p:nvPicPr>
          <p:blipFill>
            <a:blip r:embed="rId114">
              <a:alphaModFix/>
            </a:blip>
            <a:stretch>
              <a:fillRect/>
            </a:stretch>
          </p:blipFill>
          <p:spPr>
            <a:xfrm>
              <a:off x="3325455" y="2069391"/>
              <a:ext cx="1004725" cy="1004725"/>
            </a:xfrm>
            <a:prstGeom prst="rect">
              <a:avLst/>
            </a:prstGeom>
            <a:noFill/>
            <a:ln>
              <a:noFill/>
            </a:ln>
          </p:spPr>
        </p:pic>
        <p:pic>
          <p:nvPicPr>
            <p:cNvPr id="813" name="Google Shape;813;p68"/>
            <p:cNvPicPr preferRelativeResize="0"/>
            <p:nvPr/>
          </p:nvPicPr>
          <p:blipFill>
            <a:blip r:embed="rId115">
              <a:alphaModFix/>
            </a:blip>
            <a:stretch>
              <a:fillRect/>
            </a:stretch>
          </p:blipFill>
          <p:spPr>
            <a:xfrm>
              <a:off x="6229860" y="2069391"/>
              <a:ext cx="1004725" cy="1004725"/>
            </a:xfrm>
            <a:prstGeom prst="rect">
              <a:avLst/>
            </a:prstGeom>
            <a:noFill/>
            <a:ln>
              <a:noFill/>
            </a:ln>
          </p:spPr>
        </p:pic>
        <p:pic>
          <p:nvPicPr>
            <p:cNvPr id="814" name="Google Shape;814;p68"/>
            <p:cNvPicPr preferRelativeResize="0"/>
            <p:nvPr/>
          </p:nvPicPr>
          <p:blipFill>
            <a:blip r:embed="rId116">
              <a:alphaModFix/>
            </a:blip>
            <a:stretch>
              <a:fillRect/>
            </a:stretch>
          </p:blipFill>
          <p:spPr>
            <a:xfrm>
              <a:off x="7682063" y="2069391"/>
              <a:ext cx="1004725" cy="1004725"/>
            </a:xfrm>
            <a:prstGeom prst="rect">
              <a:avLst/>
            </a:prstGeom>
            <a:noFill/>
            <a:ln>
              <a:noFill/>
            </a:ln>
          </p:spPr>
        </p:pic>
        <p:pic>
          <p:nvPicPr>
            <p:cNvPr id="815" name="Google Shape;815;p68"/>
            <p:cNvPicPr preferRelativeResize="0"/>
            <p:nvPr/>
          </p:nvPicPr>
          <p:blipFill>
            <a:blip r:embed="rId117">
              <a:alphaModFix/>
            </a:blip>
            <a:stretch>
              <a:fillRect/>
            </a:stretch>
          </p:blipFill>
          <p:spPr>
            <a:xfrm>
              <a:off x="3325455" y="3564678"/>
              <a:ext cx="1004725" cy="1004725"/>
            </a:xfrm>
            <a:prstGeom prst="rect">
              <a:avLst/>
            </a:prstGeom>
            <a:noFill/>
            <a:ln>
              <a:noFill/>
            </a:ln>
          </p:spPr>
        </p:pic>
        <p:pic>
          <p:nvPicPr>
            <p:cNvPr id="816" name="Google Shape;816;p68"/>
            <p:cNvPicPr preferRelativeResize="0"/>
            <p:nvPr/>
          </p:nvPicPr>
          <p:blipFill>
            <a:blip r:embed="rId118">
              <a:alphaModFix/>
            </a:blip>
            <a:stretch>
              <a:fillRect/>
            </a:stretch>
          </p:blipFill>
          <p:spPr>
            <a:xfrm>
              <a:off x="4777658" y="3564678"/>
              <a:ext cx="1004725" cy="1004725"/>
            </a:xfrm>
            <a:prstGeom prst="rect">
              <a:avLst/>
            </a:prstGeom>
            <a:noFill/>
            <a:ln>
              <a:noFill/>
            </a:ln>
          </p:spPr>
        </p:pic>
        <p:pic>
          <p:nvPicPr>
            <p:cNvPr id="817" name="Google Shape;817;p68"/>
            <p:cNvPicPr preferRelativeResize="0"/>
            <p:nvPr/>
          </p:nvPicPr>
          <p:blipFill>
            <a:blip r:embed="rId119">
              <a:alphaModFix/>
            </a:blip>
            <a:stretch>
              <a:fillRect/>
            </a:stretch>
          </p:blipFill>
          <p:spPr>
            <a:xfrm>
              <a:off x="6229860" y="3564678"/>
              <a:ext cx="1004725" cy="1004725"/>
            </a:xfrm>
            <a:prstGeom prst="rect">
              <a:avLst/>
            </a:prstGeom>
            <a:noFill/>
            <a:ln>
              <a:noFill/>
            </a:ln>
          </p:spPr>
        </p:pic>
        <p:pic>
          <p:nvPicPr>
            <p:cNvPr id="818" name="Google Shape;818;p68"/>
            <p:cNvPicPr preferRelativeResize="0"/>
            <p:nvPr/>
          </p:nvPicPr>
          <p:blipFill>
            <a:blip r:embed="rId120">
              <a:alphaModFix/>
            </a:blip>
            <a:stretch>
              <a:fillRect/>
            </a:stretch>
          </p:blipFill>
          <p:spPr>
            <a:xfrm>
              <a:off x="7682063" y="3564678"/>
              <a:ext cx="1004725" cy="1007315"/>
            </a:xfrm>
            <a:prstGeom prst="rect">
              <a:avLst/>
            </a:prstGeom>
            <a:noFill/>
            <a:ln>
              <a:noFill/>
            </a:ln>
          </p:spPr>
        </p:pic>
        <p:pic>
          <p:nvPicPr>
            <p:cNvPr id="819" name="Google Shape;819;p68"/>
            <p:cNvPicPr preferRelativeResize="0"/>
            <p:nvPr/>
          </p:nvPicPr>
          <p:blipFill rotWithShape="1">
            <a:blip r:embed="rId121">
              <a:alphaModFix/>
            </a:blip>
            <a:srcRect b="0" l="0" r="0" t="0"/>
            <a:stretch/>
          </p:blipFill>
          <p:spPr>
            <a:xfrm>
              <a:off x="4777638" y="2069391"/>
              <a:ext cx="1004725" cy="1004725"/>
            </a:xfrm>
            <a:prstGeom prst="rect">
              <a:avLst/>
            </a:prstGeom>
            <a:noFill/>
            <a:ln>
              <a:noFill/>
            </a:ln>
          </p:spPr>
        </p:pic>
      </p:grpSp>
      <p:pic>
        <p:nvPicPr>
          <p:cNvPr id="820" name="Google Shape;820;p68"/>
          <p:cNvPicPr preferRelativeResize="0"/>
          <p:nvPr/>
        </p:nvPicPr>
        <p:blipFill rotWithShape="1">
          <a:blip r:embed="rId122">
            <a:alphaModFix/>
          </a:blip>
          <a:srcRect b="129" l="0" r="0" t="129"/>
          <a:stretch/>
        </p:blipFill>
        <p:spPr>
          <a:xfrm>
            <a:off x="5176954" y="1874653"/>
            <a:ext cx="287626" cy="287630"/>
          </a:xfrm>
          <a:prstGeom prst="rect">
            <a:avLst/>
          </a:prstGeom>
          <a:noFill/>
          <a:ln>
            <a:noFill/>
          </a:ln>
        </p:spPr>
      </p:pic>
      <p:pic>
        <p:nvPicPr>
          <p:cNvPr id="821" name="Google Shape;821;p68"/>
          <p:cNvPicPr preferRelativeResize="0"/>
          <p:nvPr/>
        </p:nvPicPr>
        <p:blipFill rotWithShape="1">
          <a:blip r:embed="rId123">
            <a:alphaModFix/>
          </a:blip>
          <a:srcRect b="129" l="0" r="0" t="129"/>
          <a:stretch/>
        </p:blipFill>
        <p:spPr>
          <a:xfrm>
            <a:off x="5592682" y="1874653"/>
            <a:ext cx="287626" cy="287630"/>
          </a:xfrm>
          <a:prstGeom prst="rect">
            <a:avLst/>
          </a:prstGeom>
          <a:noFill/>
          <a:ln>
            <a:noFill/>
          </a:ln>
        </p:spPr>
      </p:pic>
      <p:pic>
        <p:nvPicPr>
          <p:cNvPr id="822" name="Google Shape;822;p68"/>
          <p:cNvPicPr preferRelativeResize="0"/>
          <p:nvPr/>
        </p:nvPicPr>
        <p:blipFill rotWithShape="1">
          <a:blip r:embed="rId124">
            <a:alphaModFix/>
          </a:blip>
          <a:srcRect b="0" l="0" r="0" t="0"/>
          <a:stretch/>
        </p:blipFill>
        <p:spPr>
          <a:xfrm>
            <a:off x="5202432" y="3576609"/>
            <a:ext cx="287626" cy="287629"/>
          </a:xfrm>
          <a:prstGeom prst="rect">
            <a:avLst/>
          </a:prstGeom>
          <a:noFill/>
          <a:ln>
            <a:noFill/>
          </a:ln>
        </p:spPr>
      </p:pic>
      <p:pic>
        <p:nvPicPr>
          <p:cNvPr id="823" name="Google Shape;823;p68"/>
          <p:cNvPicPr preferRelativeResize="0"/>
          <p:nvPr/>
        </p:nvPicPr>
        <p:blipFill rotWithShape="1">
          <a:blip r:embed="rId125">
            <a:alphaModFix/>
          </a:blip>
          <a:srcRect b="0" l="0" r="0" t="0"/>
          <a:stretch/>
        </p:blipFill>
        <p:spPr>
          <a:xfrm>
            <a:off x="5618160" y="3576609"/>
            <a:ext cx="287626" cy="287629"/>
          </a:xfrm>
          <a:prstGeom prst="rect">
            <a:avLst/>
          </a:prstGeom>
          <a:noFill/>
          <a:ln>
            <a:noFill/>
          </a:ln>
        </p:spPr>
      </p:pic>
      <p:pic>
        <p:nvPicPr>
          <p:cNvPr id="824" name="Google Shape;824;p68"/>
          <p:cNvPicPr preferRelativeResize="0"/>
          <p:nvPr/>
        </p:nvPicPr>
        <p:blipFill rotWithShape="1">
          <a:blip r:embed="rId126">
            <a:alphaModFix/>
          </a:blip>
          <a:srcRect b="0" l="0" r="0" t="0"/>
          <a:stretch/>
        </p:blipFill>
        <p:spPr>
          <a:xfrm>
            <a:off x="6033888" y="3576609"/>
            <a:ext cx="287626" cy="287629"/>
          </a:xfrm>
          <a:prstGeom prst="rect">
            <a:avLst/>
          </a:prstGeom>
          <a:noFill/>
          <a:ln>
            <a:noFill/>
          </a:ln>
        </p:spPr>
      </p:pic>
      <p:sp>
        <p:nvSpPr>
          <p:cNvPr id="825" name="Google Shape;825;p68"/>
          <p:cNvSpPr txBox="1"/>
          <p:nvPr/>
        </p:nvSpPr>
        <p:spPr>
          <a:xfrm>
            <a:off x="1312213" y="4285875"/>
            <a:ext cx="3481200" cy="2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First Level Comms</a:t>
            </a:r>
            <a:endParaRPr sz="800">
              <a:solidFill>
                <a:srgbClr val="FFFFFF"/>
              </a:solidFill>
              <a:latin typeface="Proxima Nova"/>
              <a:ea typeface="Proxima Nova"/>
              <a:cs typeface="Proxima Nova"/>
              <a:sym typeface="Proxima Nova"/>
            </a:endParaRPr>
          </a:p>
        </p:txBody>
      </p:sp>
      <p:sp>
        <p:nvSpPr>
          <p:cNvPr id="826" name="Google Shape;826;p68"/>
          <p:cNvSpPr txBox="1"/>
          <p:nvPr/>
        </p:nvSpPr>
        <p:spPr>
          <a:xfrm>
            <a:off x="5200963" y="4219200"/>
            <a:ext cx="3481200" cy="2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Second Level Comms</a:t>
            </a:r>
            <a:endParaRPr sz="800">
              <a:solidFill>
                <a:srgbClr val="FFFFFF"/>
              </a:solidFill>
              <a:latin typeface="Proxima Nova"/>
              <a:ea typeface="Proxima Nova"/>
              <a:cs typeface="Proxima Nova"/>
              <a:sym typeface="Proxima Nova"/>
            </a:endParaRPr>
          </a:p>
        </p:txBody>
      </p:sp>
      <p:pic>
        <p:nvPicPr>
          <p:cNvPr id="827" name="Google Shape;827;p68"/>
          <p:cNvPicPr preferRelativeResize="0"/>
          <p:nvPr/>
        </p:nvPicPr>
        <p:blipFill>
          <a:blip r:embed="rId127">
            <a:alphaModFix/>
          </a:blip>
          <a:stretch>
            <a:fillRect/>
          </a:stretch>
        </p:blipFill>
        <p:spPr>
          <a:xfrm>
            <a:off x="2750575" y="3837041"/>
            <a:ext cx="226125" cy="243625"/>
          </a:xfrm>
          <a:prstGeom prst="rect">
            <a:avLst/>
          </a:prstGeom>
          <a:noFill/>
          <a:ln>
            <a:noFill/>
          </a:ln>
        </p:spPr>
      </p:pic>
      <p:sp>
        <p:nvSpPr>
          <p:cNvPr id="828" name="Google Shape;828;p68"/>
          <p:cNvSpPr txBox="1"/>
          <p:nvPr/>
        </p:nvSpPr>
        <p:spPr>
          <a:xfrm>
            <a:off x="1312213" y="4285875"/>
            <a:ext cx="3481200" cy="2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latin typeface="Proxima Nova"/>
                <a:ea typeface="Proxima Nova"/>
                <a:cs typeface="Proxima Nova"/>
                <a:sym typeface="Proxima Nova"/>
              </a:rPr>
              <a:t>First Level Comms</a:t>
            </a:r>
            <a:endParaRPr sz="800">
              <a:latin typeface="Proxima Nova"/>
              <a:ea typeface="Proxima Nova"/>
              <a:cs typeface="Proxima Nova"/>
              <a:sym typeface="Proxima Nova"/>
            </a:endParaRPr>
          </a:p>
        </p:txBody>
      </p:sp>
      <p:sp>
        <p:nvSpPr>
          <p:cNvPr id="829" name="Google Shape;829;p68"/>
          <p:cNvSpPr txBox="1"/>
          <p:nvPr/>
        </p:nvSpPr>
        <p:spPr>
          <a:xfrm>
            <a:off x="5200963" y="4219200"/>
            <a:ext cx="3481200" cy="2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latin typeface="Proxima Nova"/>
                <a:ea typeface="Proxima Nova"/>
                <a:cs typeface="Proxima Nova"/>
                <a:sym typeface="Proxima Nova"/>
              </a:rPr>
              <a:t>Second Level Comms</a:t>
            </a:r>
            <a:endParaRPr sz="800">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3" name="Shape 833"/>
        <p:cNvGrpSpPr/>
        <p:nvPr/>
      </p:nvGrpSpPr>
      <p:grpSpPr>
        <a:xfrm>
          <a:off x="0" y="0"/>
          <a:ext cx="0" cy="0"/>
          <a:chOff x="0" y="0"/>
          <a:chExt cx="0" cy="0"/>
        </a:xfrm>
      </p:grpSpPr>
      <p:sp>
        <p:nvSpPr>
          <p:cNvPr id="834" name="Google Shape;834;p69"/>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835" name="Google Shape;835;p69"/>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836" name="Google Shape;836;p69"/>
          <p:cNvPicPr preferRelativeResize="0"/>
          <p:nvPr/>
        </p:nvPicPr>
        <p:blipFill>
          <a:blip r:embed="rId3">
            <a:alphaModFix/>
          </a:blip>
          <a:stretch>
            <a:fillRect/>
          </a:stretch>
        </p:blipFill>
        <p:spPr>
          <a:xfrm>
            <a:off x="1335081" y="1026295"/>
            <a:ext cx="195818" cy="195818"/>
          </a:xfrm>
          <a:prstGeom prst="rect">
            <a:avLst/>
          </a:prstGeom>
          <a:noFill/>
          <a:ln>
            <a:noFill/>
          </a:ln>
        </p:spPr>
      </p:pic>
      <p:pic>
        <p:nvPicPr>
          <p:cNvPr id="837" name="Google Shape;837;p69"/>
          <p:cNvPicPr preferRelativeResize="0"/>
          <p:nvPr/>
        </p:nvPicPr>
        <p:blipFill>
          <a:blip r:embed="rId4">
            <a:alphaModFix/>
          </a:blip>
          <a:stretch>
            <a:fillRect/>
          </a:stretch>
        </p:blipFill>
        <p:spPr>
          <a:xfrm>
            <a:off x="1695735" y="1026295"/>
            <a:ext cx="195818" cy="195818"/>
          </a:xfrm>
          <a:prstGeom prst="rect">
            <a:avLst/>
          </a:prstGeom>
          <a:noFill/>
          <a:ln>
            <a:noFill/>
          </a:ln>
        </p:spPr>
      </p:pic>
      <p:pic>
        <p:nvPicPr>
          <p:cNvPr id="838" name="Google Shape;838;p69"/>
          <p:cNvPicPr preferRelativeResize="0"/>
          <p:nvPr/>
        </p:nvPicPr>
        <p:blipFill>
          <a:blip r:embed="rId5">
            <a:alphaModFix/>
          </a:blip>
          <a:stretch>
            <a:fillRect/>
          </a:stretch>
        </p:blipFill>
        <p:spPr>
          <a:xfrm>
            <a:off x="2056389" y="1026295"/>
            <a:ext cx="193087" cy="193087"/>
          </a:xfrm>
          <a:prstGeom prst="rect">
            <a:avLst/>
          </a:prstGeom>
          <a:noFill/>
          <a:ln>
            <a:noFill/>
          </a:ln>
        </p:spPr>
      </p:pic>
      <p:pic>
        <p:nvPicPr>
          <p:cNvPr id="839" name="Google Shape;839;p69"/>
          <p:cNvPicPr preferRelativeResize="0"/>
          <p:nvPr/>
        </p:nvPicPr>
        <p:blipFill>
          <a:blip r:embed="rId6">
            <a:alphaModFix/>
          </a:blip>
          <a:stretch>
            <a:fillRect/>
          </a:stretch>
        </p:blipFill>
        <p:spPr>
          <a:xfrm>
            <a:off x="2414311" y="1026295"/>
            <a:ext cx="195818" cy="195818"/>
          </a:xfrm>
          <a:prstGeom prst="rect">
            <a:avLst/>
          </a:prstGeom>
          <a:noFill/>
          <a:ln>
            <a:noFill/>
          </a:ln>
        </p:spPr>
      </p:pic>
      <p:pic>
        <p:nvPicPr>
          <p:cNvPr id="840" name="Google Shape;840;p69"/>
          <p:cNvPicPr preferRelativeResize="0"/>
          <p:nvPr/>
        </p:nvPicPr>
        <p:blipFill>
          <a:blip r:embed="rId7">
            <a:alphaModFix/>
          </a:blip>
          <a:stretch>
            <a:fillRect/>
          </a:stretch>
        </p:blipFill>
        <p:spPr>
          <a:xfrm>
            <a:off x="2774965" y="1026295"/>
            <a:ext cx="195819" cy="195821"/>
          </a:xfrm>
          <a:prstGeom prst="rect">
            <a:avLst/>
          </a:prstGeom>
          <a:noFill/>
          <a:ln>
            <a:noFill/>
          </a:ln>
        </p:spPr>
      </p:pic>
      <p:pic>
        <p:nvPicPr>
          <p:cNvPr id="841" name="Google Shape;841;p69"/>
          <p:cNvPicPr preferRelativeResize="0"/>
          <p:nvPr/>
        </p:nvPicPr>
        <p:blipFill>
          <a:blip r:embed="rId8">
            <a:alphaModFix/>
          </a:blip>
          <a:stretch>
            <a:fillRect/>
          </a:stretch>
        </p:blipFill>
        <p:spPr>
          <a:xfrm>
            <a:off x="3135620" y="1026295"/>
            <a:ext cx="195819" cy="195821"/>
          </a:xfrm>
          <a:prstGeom prst="rect">
            <a:avLst/>
          </a:prstGeom>
          <a:noFill/>
          <a:ln>
            <a:noFill/>
          </a:ln>
        </p:spPr>
      </p:pic>
      <p:pic>
        <p:nvPicPr>
          <p:cNvPr id="842" name="Google Shape;842;p69"/>
          <p:cNvPicPr preferRelativeResize="0"/>
          <p:nvPr/>
        </p:nvPicPr>
        <p:blipFill>
          <a:blip r:embed="rId9">
            <a:alphaModFix/>
          </a:blip>
          <a:stretch>
            <a:fillRect/>
          </a:stretch>
        </p:blipFill>
        <p:spPr>
          <a:xfrm>
            <a:off x="3496275" y="1026295"/>
            <a:ext cx="193083" cy="193085"/>
          </a:xfrm>
          <a:prstGeom prst="rect">
            <a:avLst/>
          </a:prstGeom>
          <a:noFill/>
          <a:ln>
            <a:noFill/>
          </a:ln>
        </p:spPr>
      </p:pic>
      <p:pic>
        <p:nvPicPr>
          <p:cNvPr id="843" name="Google Shape;843;p69"/>
          <p:cNvPicPr preferRelativeResize="0"/>
          <p:nvPr/>
        </p:nvPicPr>
        <p:blipFill>
          <a:blip r:embed="rId10">
            <a:alphaModFix/>
          </a:blip>
          <a:stretch>
            <a:fillRect/>
          </a:stretch>
        </p:blipFill>
        <p:spPr>
          <a:xfrm>
            <a:off x="3854193" y="1026295"/>
            <a:ext cx="195818" cy="195818"/>
          </a:xfrm>
          <a:prstGeom prst="rect">
            <a:avLst/>
          </a:prstGeom>
          <a:noFill/>
          <a:ln>
            <a:noFill/>
          </a:ln>
        </p:spPr>
      </p:pic>
      <p:pic>
        <p:nvPicPr>
          <p:cNvPr id="844" name="Google Shape;844;p69"/>
          <p:cNvPicPr preferRelativeResize="0"/>
          <p:nvPr/>
        </p:nvPicPr>
        <p:blipFill>
          <a:blip r:embed="rId11">
            <a:alphaModFix/>
          </a:blip>
          <a:stretch>
            <a:fillRect/>
          </a:stretch>
        </p:blipFill>
        <p:spPr>
          <a:xfrm>
            <a:off x="4214847" y="1026295"/>
            <a:ext cx="195818" cy="195818"/>
          </a:xfrm>
          <a:prstGeom prst="rect">
            <a:avLst/>
          </a:prstGeom>
          <a:noFill/>
          <a:ln>
            <a:noFill/>
          </a:ln>
        </p:spPr>
      </p:pic>
      <p:pic>
        <p:nvPicPr>
          <p:cNvPr id="845" name="Google Shape;845;p69"/>
          <p:cNvPicPr preferRelativeResize="0"/>
          <p:nvPr/>
        </p:nvPicPr>
        <p:blipFill>
          <a:blip r:embed="rId12">
            <a:alphaModFix/>
          </a:blip>
          <a:stretch>
            <a:fillRect/>
          </a:stretch>
        </p:blipFill>
        <p:spPr>
          <a:xfrm>
            <a:off x="1335081" y="1656852"/>
            <a:ext cx="195818" cy="195818"/>
          </a:xfrm>
          <a:prstGeom prst="rect">
            <a:avLst/>
          </a:prstGeom>
          <a:noFill/>
          <a:ln>
            <a:noFill/>
          </a:ln>
        </p:spPr>
      </p:pic>
      <p:pic>
        <p:nvPicPr>
          <p:cNvPr id="846" name="Google Shape;846;p69"/>
          <p:cNvPicPr preferRelativeResize="0"/>
          <p:nvPr/>
        </p:nvPicPr>
        <p:blipFill>
          <a:blip r:embed="rId13">
            <a:alphaModFix/>
          </a:blip>
          <a:stretch>
            <a:fillRect/>
          </a:stretch>
        </p:blipFill>
        <p:spPr>
          <a:xfrm>
            <a:off x="1695052" y="1656852"/>
            <a:ext cx="195818" cy="196583"/>
          </a:xfrm>
          <a:prstGeom prst="rect">
            <a:avLst/>
          </a:prstGeom>
          <a:noFill/>
          <a:ln>
            <a:noFill/>
          </a:ln>
        </p:spPr>
      </p:pic>
      <p:pic>
        <p:nvPicPr>
          <p:cNvPr id="847" name="Google Shape;847;p69"/>
          <p:cNvPicPr preferRelativeResize="0"/>
          <p:nvPr/>
        </p:nvPicPr>
        <p:blipFill>
          <a:blip r:embed="rId14">
            <a:alphaModFix/>
          </a:blip>
          <a:stretch>
            <a:fillRect/>
          </a:stretch>
        </p:blipFill>
        <p:spPr>
          <a:xfrm>
            <a:off x="2055023" y="1656852"/>
            <a:ext cx="195818" cy="195818"/>
          </a:xfrm>
          <a:prstGeom prst="rect">
            <a:avLst/>
          </a:prstGeom>
          <a:noFill/>
          <a:ln>
            <a:noFill/>
          </a:ln>
        </p:spPr>
      </p:pic>
      <p:pic>
        <p:nvPicPr>
          <p:cNvPr id="848" name="Google Shape;848;p69"/>
          <p:cNvPicPr preferRelativeResize="0"/>
          <p:nvPr/>
        </p:nvPicPr>
        <p:blipFill>
          <a:blip r:embed="rId15">
            <a:alphaModFix/>
          </a:blip>
          <a:stretch>
            <a:fillRect/>
          </a:stretch>
        </p:blipFill>
        <p:spPr>
          <a:xfrm>
            <a:off x="2414993" y="1656852"/>
            <a:ext cx="195818" cy="195818"/>
          </a:xfrm>
          <a:prstGeom prst="rect">
            <a:avLst/>
          </a:prstGeom>
          <a:noFill/>
          <a:ln>
            <a:noFill/>
          </a:ln>
        </p:spPr>
      </p:pic>
      <p:pic>
        <p:nvPicPr>
          <p:cNvPr id="849" name="Google Shape;849;p69"/>
          <p:cNvPicPr preferRelativeResize="0"/>
          <p:nvPr/>
        </p:nvPicPr>
        <p:blipFill>
          <a:blip r:embed="rId16">
            <a:alphaModFix/>
          </a:blip>
          <a:stretch>
            <a:fillRect/>
          </a:stretch>
        </p:blipFill>
        <p:spPr>
          <a:xfrm>
            <a:off x="2774964" y="1656852"/>
            <a:ext cx="195818" cy="195818"/>
          </a:xfrm>
          <a:prstGeom prst="rect">
            <a:avLst/>
          </a:prstGeom>
          <a:noFill/>
          <a:ln>
            <a:noFill/>
          </a:ln>
        </p:spPr>
      </p:pic>
      <p:pic>
        <p:nvPicPr>
          <p:cNvPr id="850" name="Google Shape;850;p69"/>
          <p:cNvPicPr preferRelativeResize="0"/>
          <p:nvPr/>
        </p:nvPicPr>
        <p:blipFill>
          <a:blip r:embed="rId17">
            <a:alphaModFix/>
          </a:blip>
          <a:stretch>
            <a:fillRect/>
          </a:stretch>
        </p:blipFill>
        <p:spPr>
          <a:xfrm>
            <a:off x="3134935" y="1656852"/>
            <a:ext cx="195818" cy="195818"/>
          </a:xfrm>
          <a:prstGeom prst="rect">
            <a:avLst/>
          </a:prstGeom>
          <a:noFill/>
          <a:ln>
            <a:noFill/>
          </a:ln>
        </p:spPr>
      </p:pic>
      <p:pic>
        <p:nvPicPr>
          <p:cNvPr id="851" name="Google Shape;851;p69"/>
          <p:cNvPicPr preferRelativeResize="0"/>
          <p:nvPr/>
        </p:nvPicPr>
        <p:blipFill>
          <a:blip r:embed="rId18">
            <a:alphaModFix/>
          </a:blip>
          <a:stretch>
            <a:fillRect/>
          </a:stretch>
        </p:blipFill>
        <p:spPr>
          <a:xfrm>
            <a:off x="3494906" y="1656852"/>
            <a:ext cx="195818" cy="196583"/>
          </a:xfrm>
          <a:prstGeom prst="rect">
            <a:avLst/>
          </a:prstGeom>
          <a:noFill/>
          <a:ln>
            <a:noFill/>
          </a:ln>
        </p:spPr>
      </p:pic>
      <p:pic>
        <p:nvPicPr>
          <p:cNvPr id="852" name="Google Shape;852;p69"/>
          <p:cNvPicPr preferRelativeResize="0"/>
          <p:nvPr/>
        </p:nvPicPr>
        <p:blipFill>
          <a:blip r:embed="rId19">
            <a:alphaModFix/>
          </a:blip>
          <a:stretch>
            <a:fillRect/>
          </a:stretch>
        </p:blipFill>
        <p:spPr>
          <a:xfrm>
            <a:off x="3854877" y="1656852"/>
            <a:ext cx="195818" cy="196583"/>
          </a:xfrm>
          <a:prstGeom prst="rect">
            <a:avLst/>
          </a:prstGeom>
          <a:noFill/>
          <a:ln>
            <a:noFill/>
          </a:ln>
        </p:spPr>
      </p:pic>
      <p:pic>
        <p:nvPicPr>
          <p:cNvPr id="853" name="Google Shape;853;p69"/>
          <p:cNvPicPr preferRelativeResize="0"/>
          <p:nvPr/>
        </p:nvPicPr>
        <p:blipFill>
          <a:blip r:embed="rId20">
            <a:alphaModFix/>
          </a:blip>
          <a:stretch>
            <a:fillRect/>
          </a:stretch>
        </p:blipFill>
        <p:spPr>
          <a:xfrm>
            <a:off x="4214847" y="1656852"/>
            <a:ext cx="195818" cy="196583"/>
          </a:xfrm>
          <a:prstGeom prst="rect">
            <a:avLst/>
          </a:prstGeom>
          <a:noFill/>
          <a:ln>
            <a:noFill/>
          </a:ln>
        </p:spPr>
      </p:pic>
      <p:pic>
        <p:nvPicPr>
          <p:cNvPr id="854" name="Google Shape;854;p69"/>
          <p:cNvPicPr preferRelativeResize="0"/>
          <p:nvPr/>
        </p:nvPicPr>
        <p:blipFill>
          <a:blip r:embed="rId21">
            <a:alphaModFix/>
          </a:blip>
          <a:stretch>
            <a:fillRect/>
          </a:stretch>
        </p:blipFill>
        <p:spPr>
          <a:xfrm>
            <a:off x="1335081" y="1972516"/>
            <a:ext cx="195818" cy="196583"/>
          </a:xfrm>
          <a:prstGeom prst="rect">
            <a:avLst/>
          </a:prstGeom>
          <a:noFill/>
          <a:ln>
            <a:noFill/>
          </a:ln>
        </p:spPr>
      </p:pic>
      <p:pic>
        <p:nvPicPr>
          <p:cNvPr id="855" name="Google Shape;855;p69"/>
          <p:cNvPicPr preferRelativeResize="0"/>
          <p:nvPr/>
        </p:nvPicPr>
        <p:blipFill>
          <a:blip r:embed="rId22">
            <a:alphaModFix/>
          </a:blip>
          <a:stretch>
            <a:fillRect/>
          </a:stretch>
        </p:blipFill>
        <p:spPr>
          <a:xfrm>
            <a:off x="1694861" y="1972516"/>
            <a:ext cx="195818" cy="196583"/>
          </a:xfrm>
          <a:prstGeom prst="rect">
            <a:avLst/>
          </a:prstGeom>
          <a:noFill/>
          <a:ln>
            <a:noFill/>
          </a:ln>
        </p:spPr>
      </p:pic>
      <p:pic>
        <p:nvPicPr>
          <p:cNvPr id="856" name="Google Shape;856;p69"/>
          <p:cNvPicPr preferRelativeResize="0"/>
          <p:nvPr/>
        </p:nvPicPr>
        <p:blipFill>
          <a:blip r:embed="rId23">
            <a:alphaModFix/>
          </a:blip>
          <a:stretch>
            <a:fillRect/>
          </a:stretch>
        </p:blipFill>
        <p:spPr>
          <a:xfrm>
            <a:off x="2054640" y="1972516"/>
            <a:ext cx="196583" cy="196583"/>
          </a:xfrm>
          <a:prstGeom prst="rect">
            <a:avLst/>
          </a:prstGeom>
          <a:noFill/>
          <a:ln>
            <a:noFill/>
          </a:ln>
        </p:spPr>
      </p:pic>
      <p:pic>
        <p:nvPicPr>
          <p:cNvPr id="857" name="Google Shape;857;p69"/>
          <p:cNvPicPr preferRelativeResize="0"/>
          <p:nvPr/>
        </p:nvPicPr>
        <p:blipFill>
          <a:blip r:embed="rId24">
            <a:alphaModFix/>
          </a:blip>
          <a:stretch>
            <a:fillRect/>
          </a:stretch>
        </p:blipFill>
        <p:spPr>
          <a:xfrm>
            <a:off x="2775729" y="1972516"/>
            <a:ext cx="195818" cy="196583"/>
          </a:xfrm>
          <a:prstGeom prst="rect">
            <a:avLst/>
          </a:prstGeom>
          <a:noFill/>
          <a:ln>
            <a:noFill/>
          </a:ln>
        </p:spPr>
      </p:pic>
      <p:pic>
        <p:nvPicPr>
          <p:cNvPr id="858" name="Google Shape;858;p69"/>
          <p:cNvPicPr preferRelativeResize="0"/>
          <p:nvPr/>
        </p:nvPicPr>
        <p:blipFill>
          <a:blip r:embed="rId25">
            <a:alphaModFix/>
          </a:blip>
          <a:stretch>
            <a:fillRect/>
          </a:stretch>
        </p:blipFill>
        <p:spPr>
          <a:xfrm>
            <a:off x="3135509" y="1972516"/>
            <a:ext cx="195818" cy="196583"/>
          </a:xfrm>
          <a:prstGeom prst="rect">
            <a:avLst/>
          </a:prstGeom>
          <a:noFill/>
          <a:ln>
            <a:noFill/>
          </a:ln>
        </p:spPr>
      </p:pic>
      <p:pic>
        <p:nvPicPr>
          <p:cNvPr id="859" name="Google Shape;859;p69"/>
          <p:cNvPicPr preferRelativeResize="0"/>
          <p:nvPr/>
        </p:nvPicPr>
        <p:blipFill>
          <a:blip r:embed="rId26">
            <a:alphaModFix/>
          </a:blip>
          <a:stretch>
            <a:fillRect/>
          </a:stretch>
        </p:blipFill>
        <p:spPr>
          <a:xfrm>
            <a:off x="3495288" y="1972516"/>
            <a:ext cx="195818" cy="196583"/>
          </a:xfrm>
          <a:prstGeom prst="rect">
            <a:avLst/>
          </a:prstGeom>
          <a:noFill/>
          <a:ln>
            <a:noFill/>
          </a:ln>
        </p:spPr>
      </p:pic>
      <p:pic>
        <p:nvPicPr>
          <p:cNvPr id="860" name="Google Shape;860;p69"/>
          <p:cNvPicPr preferRelativeResize="0"/>
          <p:nvPr/>
        </p:nvPicPr>
        <p:blipFill>
          <a:blip r:embed="rId27">
            <a:alphaModFix/>
          </a:blip>
          <a:stretch>
            <a:fillRect/>
          </a:stretch>
        </p:blipFill>
        <p:spPr>
          <a:xfrm>
            <a:off x="3855068" y="1972516"/>
            <a:ext cx="195818" cy="196583"/>
          </a:xfrm>
          <a:prstGeom prst="rect">
            <a:avLst/>
          </a:prstGeom>
          <a:noFill/>
          <a:ln>
            <a:noFill/>
          </a:ln>
        </p:spPr>
      </p:pic>
      <p:pic>
        <p:nvPicPr>
          <p:cNvPr id="861" name="Google Shape;861;p69"/>
          <p:cNvPicPr preferRelativeResize="0"/>
          <p:nvPr/>
        </p:nvPicPr>
        <p:blipFill>
          <a:blip r:embed="rId28">
            <a:alphaModFix/>
          </a:blip>
          <a:stretch>
            <a:fillRect/>
          </a:stretch>
        </p:blipFill>
        <p:spPr>
          <a:xfrm>
            <a:off x="4214847" y="1972516"/>
            <a:ext cx="195818" cy="196583"/>
          </a:xfrm>
          <a:prstGeom prst="rect">
            <a:avLst/>
          </a:prstGeom>
          <a:noFill/>
          <a:ln>
            <a:noFill/>
          </a:ln>
        </p:spPr>
      </p:pic>
      <p:pic>
        <p:nvPicPr>
          <p:cNvPr id="862" name="Google Shape;862;p69"/>
          <p:cNvPicPr preferRelativeResize="0"/>
          <p:nvPr/>
        </p:nvPicPr>
        <p:blipFill>
          <a:blip r:embed="rId29">
            <a:alphaModFix/>
          </a:blip>
          <a:stretch>
            <a:fillRect/>
          </a:stretch>
        </p:blipFill>
        <p:spPr>
          <a:xfrm>
            <a:off x="2415185" y="1972516"/>
            <a:ext cx="196584" cy="197353"/>
          </a:xfrm>
          <a:prstGeom prst="rect">
            <a:avLst/>
          </a:prstGeom>
          <a:noFill/>
          <a:ln>
            <a:noFill/>
          </a:ln>
        </p:spPr>
      </p:pic>
      <p:pic>
        <p:nvPicPr>
          <p:cNvPr id="863" name="Google Shape;863;p69"/>
          <p:cNvPicPr preferRelativeResize="0"/>
          <p:nvPr/>
        </p:nvPicPr>
        <p:blipFill>
          <a:blip r:embed="rId30">
            <a:alphaModFix/>
          </a:blip>
          <a:stretch>
            <a:fillRect/>
          </a:stretch>
        </p:blipFill>
        <p:spPr>
          <a:xfrm>
            <a:off x="1335081" y="1341197"/>
            <a:ext cx="195818" cy="195818"/>
          </a:xfrm>
          <a:prstGeom prst="rect">
            <a:avLst/>
          </a:prstGeom>
          <a:noFill/>
          <a:ln>
            <a:noFill/>
          </a:ln>
        </p:spPr>
      </p:pic>
      <p:pic>
        <p:nvPicPr>
          <p:cNvPr id="864" name="Google Shape;864;p69"/>
          <p:cNvPicPr preferRelativeResize="0"/>
          <p:nvPr/>
        </p:nvPicPr>
        <p:blipFill>
          <a:blip r:embed="rId31">
            <a:alphaModFix/>
          </a:blip>
          <a:stretch>
            <a:fillRect/>
          </a:stretch>
        </p:blipFill>
        <p:spPr>
          <a:xfrm>
            <a:off x="1694957" y="1341197"/>
            <a:ext cx="195818" cy="195818"/>
          </a:xfrm>
          <a:prstGeom prst="rect">
            <a:avLst/>
          </a:prstGeom>
          <a:noFill/>
          <a:ln>
            <a:noFill/>
          </a:ln>
        </p:spPr>
      </p:pic>
      <p:pic>
        <p:nvPicPr>
          <p:cNvPr id="865" name="Google Shape;865;p69"/>
          <p:cNvPicPr preferRelativeResize="0"/>
          <p:nvPr/>
        </p:nvPicPr>
        <p:blipFill>
          <a:blip r:embed="rId32">
            <a:alphaModFix/>
          </a:blip>
          <a:stretch>
            <a:fillRect/>
          </a:stretch>
        </p:blipFill>
        <p:spPr>
          <a:xfrm>
            <a:off x="2054834" y="1341197"/>
            <a:ext cx="195818" cy="195818"/>
          </a:xfrm>
          <a:prstGeom prst="rect">
            <a:avLst/>
          </a:prstGeom>
          <a:noFill/>
          <a:ln>
            <a:noFill/>
          </a:ln>
        </p:spPr>
      </p:pic>
      <p:pic>
        <p:nvPicPr>
          <p:cNvPr id="866" name="Google Shape;866;p69"/>
          <p:cNvPicPr preferRelativeResize="0"/>
          <p:nvPr/>
        </p:nvPicPr>
        <p:blipFill>
          <a:blip r:embed="rId33">
            <a:alphaModFix/>
          </a:blip>
          <a:stretch>
            <a:fillRect/>
          </a:stretch>
        </p:blipFill>
        <p:spPr>
          <a:xfrm>
            <a:off x="2414710" y="1341197"/>
            <a:ext cx="195818" cy="195818"/>
          </a:xfrm>
          <a:prstGeom prst="rect">
            <a:avLst/>
          </a:prstGeom>
          <a:noFill/>
          <a:ln>
            <a:noFill/>
          </a:ln>
        </p:spPr>
      </p:pic>
      <p:pic>
        <p:nvPicPr>
          <p:cNvPr id="867" name="Google Shape;867;p69"/>
          <p:cNvPicPr preferRelativeResize="0"/>
          <p:nvPr/>
        </p:nvPicPr>
        <p:blipFill>
          <a:blip r:embed="rId34">
            <a:alphaModFix/>
          </a:blip>
          <a:stretch>
            <a:fillRect/>
          </a:stretch>
        </p:blipFill>
        <p:spPr>
          <a:xfrm>
            <a:off x="2774586" y="1341197"/>
            <a:ext cx="195818" cy="195818"/>
          </a:xfrm>
          <a:prstGeom prst="rect">
            <a:avLst/>
          </a:prstGeom>
          <a:noFill/>
          <a:ln>
            <a:noFill/>
          </a:ln>
        </p:spPr>
      </p:pic>
      <p:pic>
        <p:nvPicPr>
          <p:cNvPr id="868" name="Google Shape;868;p69"/>
          <p:cNvPicPr preferRelativeResize="0"/>
          <p:nvPr/>
        </p:nvPicPr>
        <p:blipFill>
          <a:blip r:embed="rId35">
            <a:alphaModFix/>
          </a:blip>
          <a:stretch>
            <a:fillRect/>
          </a:stretch>
        </p:blipFill>
        <p:spPr>
          <a:xfrm>
            <a:off x="3134463" y="1341197"/>
            <a:ext cx="195818" cy="195818"/>
          </a:xfrm>
          <a:prstGeom prst="rect">
            <a:avLst/>
          </a:prstGeom>
          <a:noFill/>
          <a:ln>
            <a:noFill/>
          </a:ln>
        </p:spPr>
      </p:pic>
      <p:pic>
        <p:nvPicPr>
          <p:cNvPr id="869" name="Google Shape;869;p69"/>
          <p:cNvPicPr preferRelativeResize="0"/>
          <p:nvPr/>
        </p:nvPicPr>
        <p:blipFill>
          <a:blip r:embed="rId36">
            <a:alphaModFix/>
          </a:blip>
          <a:stretch>
            <a:fillRect/>
          </a:stretch>
        </p:blipFill>
        <p:spPr>
          <a:xfrm>
            <a:off x="3494339" y="1341197"/>
            <a:ext cx="195818" cy="195818"/>
          </a:xfrm>
          <a:prstGeom prst="rect">
            <a:avLst/>
          </a:prstGeom>
          <a:noFill/>
          <a:ln>
            <a:noFill/>
          </a:ln>
        </p:spPr>
      </p:pic>
      <p:pic>
        <p:nvPicPr>
          <p:cNvPr id="870" name="Google Shape;870;p69"/>
          <p:cNvPicPr preferRelativeResize="0"/>
          <p:nvPr/>
        </p:nvPicPr>
        <p:blipFill>
          <a:blip r:embed="rId37">
            <a:alphaModFix/>
          </a:blip>
          <a:stretch>
            <a:fillRect/>
          </a:stretch>
        </p:blipFill>
        <p:spPr>
          <a:xfrm>
            <a:off x="4214847" y="1341197"/>
            <a:ext cx="195818" cy="195818"/>
          </a:xfrm>
          <a:prstGeom prst="rect">
            <a:avLst/>
          </a:prstGeom>
          <a:noFill/>
          <a:ln>
            <a:noFill/>
          </a:ln>
        </p:spPr>
      </p:pic>
      <p:pic>
        <p:nvPicPr>
          <p:cNvPr id="871" name="Google Shape;871;p69"/>
          <p:cNvPicPr preferRelativeResize="0"/>
          <p:nvPr/>
        </p:nvPicPr>
        <p:blipFill>
          <a:blip r:embed="rId38">
            <a:alphaModFix/>
          </a:blip>
          <a:stretch>
            <a:fillRect/>
          </a:stretch>
        </p:blipFill>
        <p:spPr>
          <a:xfrm>
            <a:off x="3854215" y="1341197"/>
            <a:ext cx="196574" cy="196574"/>
          </a:xfrm>
          <a:prstGeom prst="rect">
            <a:avLst/>
          </a:prstGeom>
          <a:noFill/>
          <a:ln>
            <a:noFill/>
          </a:ln>
        </p:spPr>
      </p:pic>
      <p:pic>
        <p:nvPicPr>
          <p:cNvPr id="872" name="Google Shape;872;p69"/>
          <p:cNvPicPr preferRelativeResize="0"/>
          <p:nvPr/>
        </p:nvPicPr>
        <p:blipFill>
          <a:blip r:embed="rId39">
            <a:alphaModFix/>
          </a:blip>
          <a:stretch>
            <a:fillRect/>
          </a:stretch>
        </p:blipFill>
        <p:spPr>
          <a:xfrm>
            <a:off x="1335081" y="2289719"/>
            <a:ext cx="195818" cy="196583"/>
          </a:xfrm>
          <a:prstGeom prst="rect">
            <a:avLst/>
          </a:prstGeom>
          <a:noFill/>
          <a:ln>
            <a:noFill/>
          </a:ln>
        </p:spPr>
      </p:pic>
      <p:pic>
        <p:nvPicPr>
          <p:cNvPr id="873" name="Google Shape;873;p69"/>
          <p:cNvPicPr preferRelativeResize="0"/>
          <p:nvPr/>
        </p:nvPicPr>
        <p:blipFill>
          <a:blip r:embed="rId40">
            <a:alphaModFix/>
          </a:blip>
          <a:stretch>
            <a:fillRect/>
          </a:stretch>
        </p:blipFill>
        <p:spPr>
          <a:xfrm>
            <a:off x="1694956" y="2289719"/>
            <a:ext cx="195818" cy="196583"/>
          </a:xfrm>
          <a:prstGeom prst="rect">
            <a:avLst/>
          </a:prstGeom>
          <a:noFill/>
          <a:ln>
            <a:noFill/>
          </a:ln>
        </p:spPr>
      </p:pic>
      <p:pic>
        <p:nvPicPr>
          <p:cNvPr id="874" name="Google Shape;874;p69"/>
          <p:cNvPicPr preferRelativeResize="0"/>
          <p:nvPr/>
        </p:nvPicPr>
        <p:blipFill>
          <a:blip r:embed="rId41">
            <a:alphaModFix/>
          </a:blip>
          <a:stretch>
            <a:fillRect/>
          </a:stretch>
        </p:blipFill>
        <p:spPr>
          <a:xfrm>
            <a:off x="2054831" y="2289719"/>
            <a:ext cx="195818" cy="196583"/>
          </a:xfrm>
          <a:prstGeom prst="rect">
            <a:avLst/>
          </a:prstGeom>
          <a:noFill/>
          <a:ln>
            <a:noFill/>
          </a:ln>
        </p:spPr>
      </p:pic>
      <p:pic>
        <p:nvPicPr>
          <p:cNvPr id="875" name="Google Shape;875;p69"/>
          <p:cNvPicPr preferRelativeResize="0"/>
          <p:nvPr/>
        </p:nvPicPr>
        <p:blipFill>
          <a:blip r:embed="rId42">
            <a:alphaModFix/>
          </a:blip>
          <a:stretch>
            <a:fillRect/>
          </a:stretch>
        </p:blipFill>
        <p:spPr>
          <a:xfrm>
            <a:off x="2414706" y="2289719"/>
            <a:ext cx="195818" cy="196583"/>
          </a:xfrm>
          <a:prstGeom prst="rect">
            <a:avLst/>
          </a:prstGeom>
          <a:noFill/>
          <a:ln>
            <a:noFill/>
          </a:ln>
        </p:spPr>
      </p:pic>
      <p:pic>
        <p:nvPicPr>
          <p:cNvPr id="876" name="Google Shape;876;p69"/>
          <p:cNvPicPr preferRelativeResize="0"/>
          <p:nvPr/>
        </p:nvPicPr>
        <p:blipFill>
          <a:blip r:embed="rId43">
            <a:alphaModFix/>
          </a:blip>
          <a:stretch>
            <a:fillRect/>
          </a:stretch>
        </p:blipFill>
        <p:spPr>
          <a:xfrm>
            <a:off x="2774582" y="2289719"/>
            <a:ext cx="195818" cy="196583"/>
          </a:xfrm>
          <a:prstGeom prst="rect">
            <a:avLst/>
          </a:prstGeom>
          <a:noFill/>
          <a:ln>
            <a:noFill/>
          </a:ln>
        </p:spPr>
      </p:pic>
      <p:pic>
        <p:nvPicPr>
          <p:cNvPr id="877" name="Google Shape;877;p69"/>
          <p:cNvPicPr preferRelativeResize="0"/>
          <p:nvPr/>
        </p:nvPicPr>
        <p:blipFill>
          <a:blip r:embed="rId44">
            <a:alphaModFix/>
          </a:blip>
          <a:stretch>
            <a:fillRect/>
          </a:stretch>
        </p:blipFill>
        <p:spPr>
          <a:xfrm>
            <a:off x="3134457" y="2289719"/>
            <a:ext cx="195818" cy="196583"/>
          </a:xfrm>
          <a:prstGeom prst="rect">
            <a:avLst/>
          </a:prstGeom>
          <a:noFill/>
          <a:ln>
            <a:noFill/>
          </a:ln>
        </p:spPr>
      </p:pic>
      <p:pic>
        <p:nvPicPr>
          <p:cNvPr id="878" name="Google Shape;878;p69"/>
          <p:cNvPicPr preferRelativeResize="0"/>
          <p:nvPr/>
        </p:nvPicPr>
        <p:blipFill>
          <a:blip r:embed="rId45">
            <a:alphaModFix/>
          </a:blip>
          <a:stretch>
            <a:fillRect/>
          </a:stretch>
        </p:blipFill>
        <p:spPr>
          <a:xfrm>
            <a:off x="3494332" y="2289719"/>
            <a:ext cx="195818" cy="196583"/>
          </a:xfrm>
          <a:prstGeom prst="rect">
            <a:avLst/>
          </a:prstGeom>
          <a:noFill/>
          <a:ln>
            <a:noFill/>
          </a:ln>
        </p:spPr>
      </p:pic>
      <p:pic>
        <p:nvPicPr>
          <p:cNvPr id="879" name="Google Shape;879;p69"/>
          <p:cNvPicPr preferRelativeResize="0"/>
          <p:nvPr/>
        </p:nvPicPr>
        <p:blipFill>
          <a:blip r:embed="rId46">
            <a:alphaModFix/>
          </a:blip>
          <a:stretch>
            <a:fillRect/>
          </a:stretch>
        </p:blipFill>
        <p:spPr>
          <a:xfrm>
            <a:off x="3854207" y="2289719"/>
            <a:ext cx="195818" cy="196583"/>
          </a:xfrm>
          <a:prstGeom prst="rect">
            <a:avLst/>
          </a:prstGeom>
          <a:noFill/>
          <a:ln>
            <a:noFill/>
          </a:ln>
        </p:spPr>
      </p:pic>
      <p:pic>
        <p:nvPicPr>
          <p:cNvPr id="880" name="Google Shape;880;p69"/>
          <p:cNvPicPr preferRelativeResize="0"/>
          <p:nvPr/>
        </p:nvPicPr>
        <p:blipFill>
          <a:blip r:embed="rId47">
            <a:alphaModFix/>
          </a:blip>
          <a:stretch>
            <a:fillRect/>
          </a:stretch>
        </p:blipFill>
        <p:spPr>
          <a:xfrm>
            <a:off x="4214082" y="2288950"/>
            <a:ext cx="196584" cy="197351"/>
          </a:xfrm>
          <a:prstGeom prst="rect">
            <a:avLst/>
          </a:prstGeom>
          <a:noFill/>
          <a:ln>
            <a:noFill/>
          </a:ln>
        </p:spPr>
      </p:pic>
      <p:pic>
        <p:nvPicPr>
          <p:cNvPr id="881" name="Google Shape;881;p69"/>
          <p:cNvPicPr preferRelativeResize="0"/>
          <p:nvPr/>
        </p:nvPicPr>
        <p:blipFill rotWithShape="1">
          <a:blip r:embed="rId48">
            <a:alphaModFix/>
          </a:blip>
          <a:srcRect b="189" l="0" r="0" t="199"/>
          <a:stretch/>
        </p:blipFill>
        <p:spPr>
          <a:xfrm>
            <a:off x="1326659" y="2615598"/>
            <a:ext cx="195660" cy="195661"/>
          </a:xfrm>
          <a:prstGeom prst="rect">
            <a:avLst/>
          </a:prstGeom>
          <a:noFill/>
          <a:ln>
            <a:noFill/>
          </a:ln>
        </p:spPr>
      </p:pic>
      <p:pic>
        <p:nvPicPr>
          <p:cNvPr id="882" name="Google Shape;882;p69"/>
          <p:cNvPicPr preferRelativeResize="0"/>
          <p:nvPr/>
        </p:nvPicPr>
        <p:blipFill rotWithShape="1">
          <a:blip r:embed="rId49">
            <a:alphaModFix/>
          </a:blip>
          <a:srcRect b="189" l="0" r="0" t="199"/>
          <a:stretch/>
        </p:blipFill>
        <p:spPr>
          <a:xfrm>
            <a:off x="1687022" y="2636646"/>
            <a:ext cx="195660" cy="195661"/>
          </a:xfrm>
          <a:prstGeom prst="rect">
            <a:avLst/>
          </a:prstGeom>
          <a:noFill/>
          <a:ln>
            <a:noFill/>
          </a:ln>
        </p:spPr>
      </p:pic>
      <p:pic>
        <p:nvPicPr>
          <p:cNvPr id="883" name="Google Shape;883;p69"/>
          <p:cNvPicPr preferRelativeResize="0"/>
          <p:nvPr/>
        </p:nvPicPr>
        <p:blipFill rotWithShape="1">
          <a:blip r:embed="rId50">
            <a:alphaModFix/>
          </a:blip>
          <a:srcRect b="189" l="0" r="0" t="199"/>
          <a:stretch/>
        </p:blipFill>
        <p:spPr>
          <a:xfrm>
            <a:off x="2047385" y="2615598"/>
            <a:ext cx="192931" cy="192931"/>
          </a:xfrm>
          <a:prstGeom prst="rect">
            <a:avLst/>
          </a:prstGeom>
          <a:noFill/>
          <a:ln>
            <a:noFill/>
          </a:ln>
        </p:spPr>
      </p:pic>
      <p:pic>
        <p:nvPicPr>
          <p:cNvPr id="884" name="Google Shape;884;p69"/>
          <p:cNvPicPr preferRelativeResize="0"/>
          <p:nvPr/>
        </p:nvPicPr>
        <p:blipFill rotWithShape="1">
          <a:blip r:embed="rId51">
            <a:alphaModFix/>
          </a:blip>
          <a:srcRect b="189" l="0" r="0" t="199"/>
          <a:stretch/>
        </p:blipFill>
        <p:spPr>
          <a:xfrm>
            <a:off x="2405019" y="2615598"/>
            <a:ext cx="195660" cy="195661"/>
          </a:xfrm>
          <a:prstGeom prst="rect">
            <a:avLst/>
          </a:prstGeom>
          <a:noFill/>
          <a:ln>
            <a:noFill/>
          </a:ln>
        </p:spPr>
      </p:pic>
      <p:pic>
        <p:nvPicPr>
          <p:cNvPr id="885" name="Google Shape;885;p69"/>
          <p:cNvPicPr preferRelativeResize="0"/>
          <p:nvPr/>
        </p:nvPicPr>
        <p:blipFill rotWithShape="1">
          <a:blip r:embed="rId52">
            <a:alphaModFix/>
          </a:blip>
          <a:srcRect b="199" l="0" r="0" t="189"/>
          <a:stretch/>
        </p:blipFill>
        <p:spPr>
          <a:xfrm>
            <a:off x="2765382" y="2615598"/>
            <a:ext cx="195661" cy="195663"/>
          </a:xfrm>
          <a:prstGeom prst="rect">
            <a:avLst/>
          </a:prstGeom>
          <a:noFill/>
          <a:ln>
            <a:noFill/>
          </a:ln>
        </p:spPr>
      </p:pic>
      <p:pic>
        <p:nvPicPr>
          <p:cNvPr id="886" name="Google Shape;886;p69"/>
          <p:cNvPicPr preferRelativeResize="0"/>
          <p:nvPr/>
        </p:nvPicPr>
        <p:blipFill rotWithShape="1">
          <a:blip r:embed="rId53">
            <a:alphaModFix/>
          </a:blip>
          <a:srcRect b="199" l="0" r="0" t="189"/>
          <a:stretch/>
        </p:blipFill>
        <p:spPr>
          <a:xfrm>
            <a:off x="3125746" y="2615598"/>
            <a:ext cx="195661" cy="195663"/>
          </a:xfrm>
          <a:prstGeom prst="rect">
            <a:avLst/>
          </a:prstGeom>
          <a:noFill/>
          <a:ln>
            <a:noFill/>
          </a:ln>
        </p:spPr>
      </p:pic>
      <p:pic>
        <p:nvPicPr>
          <p:cNvPr id="887" name="Google Shape;887;p69"/>
          <p:cNvPicPr preferRelativeResize="0"/>
          <p:nvPr/>
        </p:nvPicPr>
        <p:blipFill rotWithShape="1">
          <a:blip r:embed="rId54">
            <a:alphaModFix/>
          </a:blip>
          <a:srcRect b="199" l="0" r="0" t="189"/>
          <a:stretch/>
        </p:blipFill>
        <p:spPr>
          <a:xfrm>
            <a:off x="3486110" y="2615598"/>
            <a:ext cx="192927" cy="192929"/>
          </a:xfrm>
          <a:prstGeom prst="rect">
            <a:avLst/>
          </a:prstGeom>
          <a:noFill/>
          <a:ln>
            <a:noFill/>
          </a:ln>
        </p:spPr>
      </p:pic>
      <p:pic>
        <p:nvPicPr>
          <p:cNvPr id="888" name="Google Shape;888;p69"/>
          <p:cNvPicPr preferRelativeResize="0"/>
          <p:nvPr/>
        </p:nvPicPr>
        <p:blipFill rotWithShape="1">
          <a:blip r:embed="rId55">
            <a:alphaModFix/>
          </a:blip>
          <a:srcRect b="189" l="0" r="0" t="199"/>
          <a:stretch/>
        </p:blipFill>
        <p:spPr>
          <a:xfrm>
            <a:off x="3843739" y="2615598"/>
            <a:ext cx="195660" cy="195661"/>
          </a:xfrm>
          <a:prstGeom prst="rect">
            <a:avLst/>
          </a:prstGeom>
          <a:noFill/>
          <a:ln>
            <a:noFill/>
          </a:ln>
        </p:spPr>
      </p:pic>
      <p:pic>
        <p:nvPicPr>
          <p:cNvPr id="889" name="Google Shape;889;p69"/>
          <p:cNvPicPr preferRelativeResize="0"/>
          <p:nvPr/>
        </p:nvPicPr>
        <p:blipFill rotWithShape="1">
          <a:blip r:embed="rId56">
            <a:alphaModFix/>
          </a:blip>
          <a:srcRect b="189" l="0" r="0" t="199"/>
          <a:stretch/>
        </p:blipFill>
        <p:spPr>
          <a:xfrm>
            <a:off x="4204103" y="2615598"/>
            <a:ext cx="195660" cy="195661"/>
          </a:xfrm>
          <a:prstGeom prst="rect">
            <a:avLst/>
          </a:prstGeom>
          <a:noFill/>
          <a:ln>
            <a:noFill/>
          </a:ln>
        </p:spPr>
      </p:pic>
      <p:pic>
        <p:nvPicPr>
          <p:cNvPr id="890" name="Google Shape;890;p69"/>
          <p:cNvPicPr preferRelativeResize="0"/>
          <p:nvPr/>
        </p:nvPicPr>
        <p:blipFill rotWithShape="1">
          <a:blip r:embed="rId57">
            <a:alphaModFix/>
          </a:blip>
          <a:srcRect b="189" l="0" r="0" t="199"/>
          <a:stretch/>
        </p:blipFill>
        <p:spPr>
          <a:xfrm>
            <a:off x="1326659" y="3245646"/>
            <a:ext cx="195660" cy="195661"/>
          </a:xfrm>
          <a:prstGeom prst="rect">
            <a:avLst/>
          </a:prstGeom>
          <a:noFill/>
          <a:ln>
            <a:noFill/>
          </a:ln>
        </p:spPr>
      </p:pic>
      <p:pic>
        <p:nvPicPr>
          <p:cNvPr id="891" name="Google Shape;891;p69"/>
          <p:cNvPicPr preferRelativeResize="0"/>
          <p:nvPr/>
        </p:nvPicPr>
        <p:blipFill rotWithShape="1">
          <a:blip r:embed="rId58">
            <a:alphaModFix/>
          </a:blip>
          <a:srcRect b="0" l="0" r="0" t="0"/>
          <a:stretch/>
        </p:blipFill>
        <p:spPr>
          <a:xfrm>
            <a:off x="1686339" y="3245646"/>
            <a:ext cx="195660" cy="196425"/>
          </a:xfrm>
          <a:prstGeom prst="rect">
            <a:avLst/>
          </a:prstGeom>
          <a:noFill/>
          <a:ln>
            <a:noFill/>
          </a:ln>
        </p:spPr>
      </p:pic>
      <p:pic>
        <p:nvPicPr>
          <p:cNvPr id="892" name="Google Shape;892;p69"/>
          <p:cNvPicPr preferRelativeResize="0"/>
          <p:nvPr/>
        </p:nvPicPr>
        <p:blipFill rotWithShape="1">
          <a:blip r:embed="rId59">
            <a:alphaModFix/>
          </a:blip>
          <a:srcRect b="189" l="0" r="0" t="199"/>
          <a:stretch/>
        </p:blipFill>
        <p:spPr>
          <a:xfrm>
            <a:off x="2046020" y="3245646"/>
            <a:ext cx="195660" cy="195661"/>
          </a:xfrm>
          <a:prstGeom prst="rect">
            <a:avLst/>
          </a:prstGeom>
          <a:noFill/>
          <a:ln>
            <a:noFill/>
          </a:ln>
        </p:spPr>
      </p:pic>
      <p:pic>
        <p:nvPicPr>
          <p:cNvPr id="893" name="Google Shape;893;p69"/>
          <p:cNvPicPr preferRelativeResize="0"/>
          <p:nvPr/>
        </p:nvPicPr>
        <p:blipFill rotWithShape="1">
          <a:blip r:embed="rId60">
            <a:alphaModFix/>
          </a:blip>
          <a:srcRect b="189" l="0" r="0" t="199"/>
          <a:stretch/>
        </p:blipFill>
        <p:spPr>
          <a:xfrm>
            <a:off x="2405700" y="3245646"/>
            <a:ext cx="195660" cy="195661"/>
          </a:xfrm>
          <a:prstGeom prst="rect">
            <a:avLst/>
          </a:prstGeom>
          <a:noFill/>
          <a:ln>
            <a:noFill/>
          </a:ln>
        </p:spPr>
      </p:pic>
      <p:pic>
        <p:nvPicPr>
          <p:cNvPr id="894" name="Google Shape;894;p69"/>
          <p:cNvPicPr preferRelativeResize="0"/>
          <p:nvPr/>
        </p:nvPicPr>
        <p:blipFill rotWithShape="1">
          <a:blip r:embed="rId61">
            <a:alphaModFix/>
          </a:blip>
          <a:srcRect b="189" l="0" r="0" t="199"/>
          <a:stretch/>
        </p:blipFill>
        <p:spPr>
          <a:xfrm>
            <a:off x="2765381" y="3245646"/>
            <a:ext cx="195660" cy="195661"/>
          </a:xfrm>
          <a:prstGeom prst="rect">
            <a:avLst/>
          </a:prstGeom>
          <a:noFill/>
          <a:ln>
            <a:noFill/>
          </a:ln>
        </p:spPr>
      </p:pic>
      <p:pic>
        <p:nvPicPr>
          <p:cNvPr id="895" name="Google Shape;895;p69"/>
          <p:cNvPicPr preferRelativeResize="0"/>
          <p:nvPr/>
        </p:nvPicPr>
        <p:blipFill rotWithShape="1">
          <a:blip r:embed="rId62">
            <a:alphaModFix/>
          </a:blip>
          <a:srcRect b="189" l="0" r="0" t="199"/>
          <a:stretch/>
        </p:blipFill>
        <p:spPr>
          <a:xfrm>
            <a:off x="3125061" y="3245646"/>
            <a:ext cx="195660" cy="195661"/>
          </a:xfrm>
          <a:prstGeom prst="rect">
            <a:avLst/>
          </a:prstGeom>
          <a:noFill/>
          <a:ln>
            <a:noFill/>
          </a:ln>
        </p:spPr>
      </p:pic>
      <p:pic>
        <p:nvPicPr>
          <p:cNvPr id="896" name="Google Shape;896;p69"/>
          <p:cNvPicPr preferRelativeResize="0"/>
          <p:nvPr/>
        </p:nvPicPr>
        <p:blipFill rotWithShape="1">
          <a:blip r:embed="rId63">
            <a:alphaModFix/>
          </a:blip>
          <a:srcRect b="0" l="0" r="0" t="0"/>
          <a:stretch/>
        </p:blipFill>
        <p:spPr>
          <a:xfrm>
            <a:off x="3484742" y="3245646"/>
            <a:ext cx="195660" cy="196425"/>
          </a:xfrm>
          <a:prstGeom prst="rect">
            <a:avLst/>
          </a:prstGeom>
          <a:noFill/>
          <a:ln>
            <a:noFill/>
          </a:ln>
        </p:spPr>
      </p:pic>
      <p:pic>
        <p:nvPicPr>
          <p:cNvPr id="897" name="Google Shape;897;p69"/>
          <p:cNvPicPr preferRelativeResize="0"/>
          <p:nvPr/>
        </p:nvPicPr>
        <p:blipFill rotWithShape="1">
          <a:blip r:embed="rId64">
            <a:alphaModFix/>
          </a:blip>
          <a:srcRect b="0" l="0" r="0" t="0"/>
          <a:stretch/>
        </p:blipFill>
        <p:spPr>
          <a:xfrm>
            <a:off x="3844422" y="3245646"/>
            <a:ext cx="195660" cy="196425"/>
          </a:xfrm>
          <a:prstGeom prst="rect">
            <a:avLst/>
          </a:prstGeom>
          <a:noFill/>
          <a:ln>
            <a:noFill/>
          </a:ln>
        </p:spPr>
      </p:pic>
      <p:pic>
        <p:nvPicPr>
          <p:cNvPr id="898" name="Google Shape;898;p69"/>
          <p:cNvPicPr preferRelativeResize="0"/>
          <p:nvPr/>
        </p:nvPicPr>
        <p:blipFill rotWithShape="1">
          <a:blip r:embed="rId65">
            <a:alphaModFix/>
          </a:blip>
          <a:srcRect b="0" l="0" r="0" t="0"/>
          <a:stretch/>
        </p:blipFill>
        <p:spPr>
          <a:xfrm>
            <a:off x="4204103" y="3245646"/>
            <a:ext cx="195660" cy="196425"/>
          </a:xfrm>
          <a:prstGeom prst="rect">
            <a:avLst/>
          </a:prstGeom>
          <a:noFill/>
          <a:ln>
            <a:noFill/>
          </a:ln>
        </p:spPr>
      </p:pic>
      <p:pic>
        <p:nvPicPr>
          <p:cNvPr id="899" name="Google Shape;899;p69"/>
          <p:cNvPicPr preferRelativeResize="0"/>
          <p:nvPr/>
        </p:nvPicPr>
        <p:blipFill rotWithShape="1">
          <a:blip r:embed="rId66">
            <a:alphaModFix/>
          </a:blip>
          <a:srcRect b="0" l="0" r="0" t="0"/>
          <a:stretch/>
        </p:blipFill>
        <p:spPr>
          <a:xfrm>
            <a:off x="1326659" y="3561056"/>
            <a:ext cx="195660" cy="196425"/>
          </a:xfrm>
          <a:prstGeom prst="rect">
            <a:avLst/>
          </a:prstGeom>
          <a:noFill/>
          <a:ln>
            <a:noFill/>
          </a:ln>
        </p:spPr>
      </p:pic>
      <p:pic>
        <p:nvPicPr>
          <p:cNvPr id="900" name="Google Shape;900;p69"/>
          <p:cNvPicPr preferRelativeResize="0"/>
          <p:nvPr/>
        </p:nvPicPr>
        <p:blipFill rotWithShape="1">
          <a:blip r:embed="rId67">
            <a:alphaModFix/>
          </a:blip>
          <a:srcRect b="0" l="0" r="0" t="0"/>
          <a:stretch/>
        </p:blipFill>
        <p:spPr>
          <a:xfrm>
            <a:off x="1686148" y="3561056"/>
            <a:ext cx="195660" cy="196425"/>
          </a:xfrm>
          <a:prstGeom prst="rect">
            <a:avLst/>
          </a:prstGeom>
          <a:noFill/>
          <a:ln>
            <a:noFill/>
          </a:ln>
        </p:spPr>
      </p:pic>
      <p:pic>
        <p:nvPicPr>
          <p:cNvPr id="901" name="Google Shape;901;p69"/>
          <p:cNvPicPr preferRelativeResize="0"/>
          <p:nvPr/>
        </p:nvPicPr>
        <p:blipFill rotWithShape="1">
          <a:blip r:embed="rId68">
            <a:alphaModFix/>
          </a:blip>
          <a:srcRect b="189" l="0" r="0" t="199"/>
          <a:stretch/>
        </p:blipFill>
        <p:spPr>
          <a:xfrm>
            <a:off x="2045637" y="3561056"/>
            <a:ext cx="196424" cy="196425"/>
          </a:xfrm>
          <a:prstGeom prst="rect">
            <a:avLst/>
          </a:prstGeom>
          <a:noFill/>
          <a:ln>
            <a:noFill/>
          </a:ln>
        </p:spPr>
      </p:pic>
      <p:pic>
        <p:nvPicPr>
          <p:cNvPr id="902" name="Google Shape;902;p69"/>
          <p:cNvPicPr preferRelativeResize="0"/>
          <p:nvPr/>
        </p:nvPicPr>
        <p:blipFill rotWithShape="1">
          <a:blip r:embed="rId69">
            <a:alphaModFix/>
          </a:blip>
          <a:srcRect b="0" l="0" r="0" t="0"/>
          <a:stretch/>
        </p:blipFill>
        <p:spPr>
          <a:xfrm>
            <a:off x="2766145" y="3561056"/>
            <a:ext cx="195660" cy="196425"/>
          </a:xfrm>
          <a:prstGeom prst="rect">
            <a:avLst/>
          </a:prstGeom>
          <a:noFill/>
          <a:ln>
            <a:noFill/>
          </a:ln>
        </p:spPr>
      </p:pic>
      <p:pic>
        <p:nvPicPr>
          <p:cNvPr id="903" name="Google Shape;903;p69"/>
          <p:cNvPicPr preferRelativeResize="0"/>
          <p:nvPr/>
        </p:nvPicPr>
        <p:blipFill rotWithShape="1">
          <a:blip r:embed="rId70">
            <a:alphaModFix/>
          </a:blip>
          <a:srcRect b="0" l="0" r="0" t="0"/>
          <a:stretch/>
        </p:blipFill>
        <p:spPr>
          <a:xfrm>
            <a:off x="3125634" y="3561056"/>
            <a:ext cx="195660" cy="196425"/>
          </a:xfrm>
          <a:prstGeom prst="rect">
            <a:avLst/>
          </a:prstGeom>
          <a:noFill/>
          <a:ln>
            <a:noFill/>
          </a:ln>
        </p:spPr>
      </p:pic>
      <p:pic>
        <p:nvPicPr>
          <p:cNvPr id="904" name="Google Shape;904;p69"/>
          <p:cNvPicPr preferRelativeResize="0"/>
          <p:nvPr/>
        </p:nvPicPr>
        <p:blipFill rotWithShape="1">
          <a:blip r:embed="rId71">
            <a:alphaModFix/>
          </a:blip>
          <a:srcRect b="0" l="0" r="0" t="0"/>
          <a:stretch/>
        </p:blipFill>
        <p:spPr>
          <a:xfrm>
            <a:off x="3485124" y="3561056"/>
            <a:ext cx="195660" cy="196425"/>
          </a:xfrm>
          <a:prstGeom prst="rect">
            <a:avLst/>
          </a:prstGeom>
          <a:noFill/>
          <a:ln>
            <a:noFill/>
          </a:ln>
        </p:spPr>
      </p:pic>
      <p:pic>
        <p:nvPicPr>
          <p:cNvPr id="905" name="Google Shape;905;p69"/>
          <p:cNvPicPr preferRelativeResize="0"/>
          <p:nvPr/>
        </p:nvPicPr>
        <p:blipFill rotWithShape="1">
          <a:blip r:embed="rId72">
            <a:alphaModFix/>
          </a:blip>
          <a:srcRect b="0" l="0" r="0" t="0"/>
          <a:stretch/>
        </p:blipFill>
        <p:spPr>
          <a:xfrm>
            <a:off x="3844613" y="3561056"/>
            <a:ext cx="195660" cy="196425"/>
          </a:xfrm>
          <a:prstGeom prst="rect">
            <a:avLst/>
          </a:prstGeom>
          <a:noFill/>
          <a:ln>
            <a:noFill/>
          </a:ln>
        </p:spPr>
      </p:pic>
      <p:pic>
        <p:nvPicPr>
          <p:cNvPr id="906" name="Google Shape;906;p69"/>
          <p:cNvPicPr preferRelativeResize="0"/>
          <p:nvPr/>
        </p:nvPicPr>
        <p:blipFill rotWithShape="1">
          <a:blip r:embed="rId73">
            <a:alphaModFix/>
          </a:blip>
          <a:srcRect b="0" l="0" r="0" t="0"/>
          <a:stretch/>
        </p:blipFill>
        <p:spPr>
          <a:xfrm>
            <a:off x="4204103" y="3561056"/>
            <a:ext cx="195660" cy="196425"/>
          </a:xfrm>
          <a:prstGeom prst="rect">
            <a:avLst/>
          </a:prstGeom>
          <a:noFill/>
          <a:ln>
            <a:noFill/>
          </a:ln>
        </p:spPr>
      </p:pic>
      <p:pic>
        <p:nvPicPr>
          <p:cNvPr id="907" name="Google Shape;907;p69"/>
          <p:cNvPicPr preferRelativeResize="0"/>
          <p:nvPr/>
        </p:nvPicPr>
        <p:blipFill rotWithShape="1">
          <a:blip r:embed="rId74">
            <a:alphaModFix/>
          </a:blip>
          <a:srcRect b="0" l="0" r="0" t="0"/>
          <a:stretch/>
        </p:blipFill>
        <p:spPr>
          <a:xfrm>
            <a:off x="2405891" y="3561056"/>
            <a:ext cx="196425" cy="197194"/>
          </a:xfrm>
          <a:prstGeom prst="rect">
            <a:avLst/>
          </a:prstGeom>
          <a:noFill/>
          <a:ln>
            <a:noFill/>
          </a:ln>
        </p:spPr>
      </p:pic>
      <p:pic>
        <p:nvPicPr>
          <p:cNvPr id="908" name="Google Shape;908;p69"/>
          <p:cNvPicPr preferRelativeResize="0"/>
          <p:nvPr/>
        </p:nvPicPr>
        <p:blipFill rotWithShape="1">
          <a:blip r:embed="rId75">
            <a:alphaModFix/>
          </a:blip>
          <a:srcRect b="189" l="0" r="0" t="199"/>
          <a:stretch/>
        </p:blipFill>
        <p:spPr>
          <a:xfrm>
            <a:off x="1326659" y="2930246"/>
            <a:ext cx="195660" cy="195661"/>
          </a:xfrm>
          <a:prstGeom prst="rect">
            <a:avLst/>
          </a:prstGeom>
          <a:noFill/>
          <a:ln>
            <a:noFill/>
          </a:ln>
        </p:spPr>
      </p:pic>
      <p:pic>
        <p:nvPicPr>
          <p:cNvPr id="909" name="Google Shape;909;p69"/>
          <p:cNvPicPr preferRelativeResize="0"/>
          <p:nvPr/>
        </p:nvPicPr>
        <p:blipFill rotWithShape="1">
          <a:blip r:embed="rId76">
            <a:alphaModFix/>
          </a:blip>
          <a:srcRect b="189" l="0" r="0" t="199"/>
          <a:stretch/>
        </p:blipFill>
        <p:spPr>
          <a:xfrm>
            <a:off x="1686245" y="2930246"/>
            <a:ext cx="195660" cy="195661"/>
          </a:xfrm>
          <a:prstGeom prst="rect">
            <a:avLst/>
          </a:prstGeom>
          <a:noFill/>
          <a:ln>
            <a:noFill/>
          </a:ln>
        </p:spPr>
      </p:pic>
      <p:pic>
        <p:nvPicPr>
          <p:cNvPr id="910" name="Google Shape;910;p69"/>
          <p:cNvPicPr preferRelativeResize="0"/>
          <p:nvPr/>
        </p:nvPicPr>
        <p:blipFill rotWithShape="1">
          <a:blip r:embed="rId77">
            <a:alphaModFix/>
          </a:blip>
          <a:srcRect b="189" l="0" r="0" t="199"/>
          <a:stretch/>
        </p:blipFill>
        <p:spPr>
          <a:xfrm>
            <a:off x="2045831" y="2930246"/>
            <a:ext cx="195660" cy="195661"/>
          </a:xfrm>
          <a:prstGeom prst="rect">
            <a:avLst/>
          </a:prstGeom>
          <a:noFill/>
          <a:ln>
            <a:noFill/>
          </a:ln>
        </p:spPr>
      </p:pic>
      <p:pic>
        <p:nvPicPr>
          <p:cNvPr id="911" name="Google Shape;911;p69"/>
          <p:cNvPicPr preferRelativeResize="0"/>
          <p:nvPr/>
        </p:nvPicPr>
        <p:blipFill rotWithShape="1">
          <a:blip r:embed="rId78">
            <a:alphaModFix/>
          </a:blip>
          <a:srcRect b="189" l="0" r="0" t="199"/>
          <a:stretch/>
        </p:blipFill>
        <p:spPr>
          <a:xfrm>
            <a:off x="2405417" y="2930246"/>
            <a:ext cx="195660" cy="195661"/>
          </a:xfrm>
          <a:prstGeom prst="rect">
            <a:avLst/>
          </a:prstGeom>
          <a:noFill/>
          <a:ln>
            <a:noFill/>
          </a:ln>
        </p:spPr>
      </p:pic>
      <p:pic>
        <p:nvPicPr>
          <p:cNvPr id="912" name="Google Shape;912;p69"/>
          <p:cNvPicPr preferRelativeResize="0"/>
          <p:nvPr/>
        </p:nvPicPr>
        <p:blipFill rotWithShape="1">
          <a:blip r:embed="rId79">
            <a:alphaModFix/>
          </a:blip>
          <a:srcRect b="189" l="0" r="0" t="199"/>
          <a:stretch/>
        </p:blipFill>
        <p:spPr>
          <a:xfrm>
            <a:off x="2765003" y="2930246"/>
            <a:ext cx="195660" cy="195661"/>
          </a:xfrm>
          <a:prstGeom prst="rect">
            <a:avLst/>
          </a:prstGeom>
          <a:noFill/>
          <a:ln>
            <a:noFill/>
          </a:ln>
        </p:spPr>
      </p:pic>
      <p:pic>
        <p:nvPicPr>
          <p:cNvPr id="913" name="Google Shape;913;p69"/>
          <p:cNvPicPr preferRelativeResize="0"/>
          <p:nvPr/>
        </p:nvPicPr>
        <p:blipFill rotWithShape="1">
          <a:blip r:embed="rId80">
            <a:alphaModFix/>
          </a:blip>
          <a:srcRect b="189" l="0" r="0" t="199"/>
          <a:stretch/>
        </p:blipFill>
        <p:spPr>
          <a:xfrm>
            <a:off x="3124589" y="2930246"/>
            <a:ext cx="195660" cy="195661"/>
          </a:xfrm>
          <a:prstGeom prst="rect">
            <a:avLst/>
          </a:prstGeom>
          <a:noFill/>
          <a:ln>
            <a:noFill/>
          </a:ln>
        </p:spPr>
      </p:pic>
      <p:pic>
        <p:nvPicPr>
          <p:cNvPr id="914" name="Google Shape;914;p69"/>
          <p:cNvPicPr preferRelativeResize="0"/>
          <p:nvPr/>
        </p:nvPicPr>
        <p:blipFill rotWithShape="1">
          <a:blip r:embed="rId81">
            <a:alphaModFix/>
          </a:blip>
          <a:srcRect b="189" l="0" r="0" t="199"/>
          <a:stretch/>
        </p:blipFill>
        <p:spPr>
          <a:xfrm>
            <a:off x="3484175" y="2930246"/>
            <a:ext cx="195660" cy="195661"/>
          </a:xfrm>
          <a:prstGeom prst="rect">
            <a:avLst/>
          </a:prstGeom>
          <a:noFill/>
          <a:ln>
            <a:noFill/>
          </a:ln>
        </p:spPr>
      </p:pic>
      <p:pic>
        <p:nvPicPr>
          <p:cNvPr id="915" name="Google Shape;915;p69"/>
          <p:cNvPicPr preferRelativeResize="0"/>
          <p:nvPr/>
        </p:nvPicPr>
        <p:blipFill rotWithShape="1">
          <a:blip r:embed="rId82">
            <a:alphaModFix/>
          </a:blip>
          <a:srcRect b="189" l="0" r="0" t="199"/>
          <a:stretch/>
        </p:blipFill>
        <p:spPr>
          <a:xfrm>
            <a:off x="4204103" y="2930246"/>
            <a:ext cx="195660" cy="195661"/>
          </a:xfrm>
          <a:prstGeom prst="rect">
            <a:avLst/>
          </a:prstGeom>
          <a:noFill/>
          <a:ln>
            <a:noFill/>
          </a:ln>
        </p:spPr>
      </p:pic>
      <p:pic>
        <p:nvPicPr>
          <p:cNvPr id="916" name="Google Shape;916;p69"/>
          <p:cNvPicPr preferRelativeResize="0"/>
          <p:nvPr/>
        </p:nvPicPr>
        <p:blipFill rotWithShape="1">
          <a:blip r:embed="rId83">
            <a:alphaModFix/>
          </a:blip>
          <a:srcRect b="189" l="0" r="0" t="199"/>
          <a:stretch/>
        </p:blipFill>
        <p:spPr>
          <a:xfrm>
            <a:off x="3843761" y="2930246"/>
            <a:ext cx="196415" cy="196415"/>
          </a:xfrm>
          <a:prstGeom prst="rect">
            <a:avLst/>
          </a:prstGeom>
          <a:noFill/>
          <a:ln>
            <a:noFill/>
          </a:ln>
        </p:spPr>
      </p:pic>
      <p:pic>
        <p:nvPicPr>
          <p:cNvPr id="917" name="Google Shape;917;p69"/>
          <p:cNvPicPr preferRelativeResize="0"/>
          <p:nvPr/>
        </p:nvPicPr>
        <p:blipFill rotWithShape="1">
          <a:blip r:embed="rId84">
            <a:alphaModFix/>
          </a:blip>
          <a:srcRect b="0" l="199" r="189" t="0"/>
          <a:stretch/>
        </p:blipFill>
        <p:spPr>
          <a:xfrm>
            <a:off x="1686244" y="3878003"/>
            <a:ext cx="195660" cy="196425"/>
          </a:xfrm>
          <a:prstGeom prst="rect">
            <a:avLst/>
          </a:prstGeom>
          <a:noFill/>
          <a:ln>
            <a:noFill/>
          </a:ln>
        </p:spPr>
      </p:pic>
      <p:pic>
        <p:nvPicPr>
          <p:cNvPr id="918" name="Google Shape;918;p69"/>
          <p:cNvPicPr preferRelativeResize="0"/>
          <p:nvPr/>
        </p:nvPicPr>
        <p:blipFill rotWithShape="1">
          <a:blip r:embed="rId85">
            <a:alphaModFix/>
          </a:blip>
          <a:srcRect b="0" l="0" r="0" t="0"/>
          <a:stretch/>
        </p:blipFill>
        <p:spPr>
          <a:xfrm>
            <a:off x="2045826" y="3878003"/>
            <a:ext cx="195660" cy="196425"/>
          </a:xfrm>
          <a:prstGeom prst="rect">
            <a:avLst/>
          </a:prstGeom>
          <a:noFill/>
          <a:ln>
            <a:noFill/>
          </a:ln>
        </p:spPr>
      </p:pic>
      <p:pic>
        <p:nvPicPr>
          <p:cNvPr id="919" name="Google Shape;919;p69"/>
          <p:cNvPicPr preferRelativeResize="0"/>
          <p:nvPr/>
        </p:nvPicPr>
        <p:blipFill>
          <a:blip r:embed="rId86">
            <a:alphaModFix/>
          </a:blip>
          <a:stretch>
            <a:fillRect/>
          </a:stretch>
        </p:blipFill>
        <p:spPr>
          <a:xfrm>
            <a:off x="2405890" y="3878003"/>
            <a:ext cx="196425" cy="197197"/>
          </a:xfrm>
          <a:prstGeom prst="rect">
            <a:avLst/>
          </a:prstGeom>
          <a:noFill/>
          <a:ln>
            <a:noFill/>
          </a:ln>
        </p:spPr>
      </p:pic>
      <p:pic>
        <p:nvPicPr>
          <p:cNvPr id="920" name="Google Shape;920;p69"/>
          <p:cNvPicPr preferRelativeResize="0"/>
          <p:nvPr/>
        </p:nvPicPr>
        <p:blipFill>
          <a:blip r:embed="rId87">
            <a:alphaModFix/>
          </a:blip>
          <a:stretch>
            <a:fillRect/>
          </a:stretch>
        </p:blipFill>
        <p:spPr>
          <a:xfrm>
            <a:off x="1340300" y="3878003"/>
            <a:ext cx="196425" cy="197192"/>
          </a:xfrm>
          <a:prstGeom prst="rect">
            <a:avLst/>
          </a:prstGeom>
          <a:noFill/>
          <a:ln>
            <a:noFill/>
          </a:ln>
        </p:spPr>
      </p:pic>
      <p:grpSp>
        <p:nvGrpSpPr>
          <p:cNvPr id="921" name="Google Shape;921;p69"/>
          <p:cNvGrpSpPr/>
          <p:nvPr/>
        </p:nvGrpSpPr>
        <p:grpSpPr>
          <a:xfrm>
            <a:off x="5182820" y="2310838"/>
            <a:ext cx="2416075" cy="1129153"/>
            <a:chOff x="421050" y="709003"/>
            <a:chExt cx="8265738" cy="3862995"/>
          </a:xfrm>
        </p:grpSpPr>
        <p:pic>
          <p:nvPicPr>
            <p:cNvPr id="922" name="Google Shape;922;p69"/>
            <p:cNvPicPr preferRelativeResize="0"/>
            <p:nvPr/>
          </p:nvPicPr>
          <p:blipFill rotWithShape="1">
            <a:blip r:embed="rId88">
              <a:alphaModFix/>
            </a:blip>
            <a:srcRect b="129" l="0" r="0" t="129"/>
            <a:stretch/>
          </p:blipFill>
          <p:spPr>
            <a:xfrm>
              <a:off x="421050" y="709003"/>
              <a:ext cx="1004725" cy="1004725"/>
            </a:xfrm>
            <a:prstGeom prst="rect">
              <a:avLst/>
            </a:prstGeom>
            <a:noFill/>
            <a:ln>
              <a:noFill/>
            </a:ln>
          </p:spPr>
        </p:pic>
        <p:pic>
          <p:nvPicPr>
            <p:cNvPr id="923" name="Google Shape;923;p69"/>
            <p:cNvPicPr preferRelativeResize="0"/>
            <p:nvPr/>
          </p:nvPicPr>
          <p:blipFill rotWithShape="1">
            <a:blip r:embed="rId89">
              <a:alphaModFix/>
            </a:blip>
            <a:srcRect b="129" l="0" r="0" t="129"/>
            <a:stretch/>
          </p:blipFill>
          <p:spPr>
            <a:xfrm>
              <a:off x="1873253" y="709003"/>
              <a:ext cx="1004725" cy="1004725"/>
            </a:xfrm>
            <a:prstGeom prst="rect">
              <a:avLst/>
            </a:prstGeom>
            <a:noFill/>
            <a:ln>
              <a:noFill/>
            </a:ln>
          </p:spPr>
        </p:pic>
        <p:pic>
          <p:nvPicPr>
            <p:cNvPr id="924" name="Google Shape;924;p69"/>
            <p:cNvPicPr preferRelativeResize="0"/>
            <p:nvPr/>
          </p:nvPicPr>
          <p:blipFill rotWithShape="1">
            <a:blip r:embed="rId90">
              <a:alphaModFix/>
            </a:blip>
            <a:srcRect b="129" l="0" r="0" t="129"/>
            <a:stretch/>
          </p:blipFill>
          <p:spPr>
            <a:xfrm>
              <a:off x="3325455" y="709003"/>
              <a:ext cx="1004725" cy="1004725"/>
            </a:xfrm>
            <a:prstGeom prst="rect">
              <a:avLst/>
            </a:prstGeom>
            <a:noFill/>
            <a:ln>
              <a:noFill/>
            </a:ln>
          </p:spPr>
        </p:pic>
        <p:pic>
          <p:nvPicPr>
            <p:cNvPr id="925" name="Google Shape;925;p69"/>
            <p:cNvPicPr preferRelativeResize="0"/>
            <p:nvPr/>
          </p:nvPicPr>
          <p:blipFill rotWithShape="1">
            <a:blip r:embed="rId91">
              <a:alphaModFix/>
            </a:blip>
            <a:srcRect b="129" l="0" r="0" t="129"/>
            <a:stretch/>
          </p:blipFill>
          <p:spPr>
            <a:xfrm>
              <a:off x="4777658" y="709003"/>
              <a:ext cx="1004725" cy="1004725"/>
            </a:xfrm>
            <a:prstGeom prst="rect">
              <a:avLst/>
            </a:prstGeom>
            <a:noFill/>
            <a:ln>
              <a:noFill/>
            </a:ln>
          </p:spPr>
        </p:pic>
        <p:pic>
          <p:nvPicPr>
            <p:cNvPr id="926" name="Google Shape;926;p69"/>
            <p:cNvPicPr preferRelativeResize="0"/>
            <p:nvPr/>
          </p:nvPicPr>
          <p:blipFill rotWithShape="1">
            <a:blip r:embed="rId92">
              <a:alphaModFix/>
            </a:blip>
            <a:srcRect b="129" l="0" r="0" t="129"/>
            <a:stretch/>
          </p:blipFill>
          <p:spPr>
            <a:xfrm>
              <a:off x="6229860" y="709003"/>
              <a:ext cx="1004725" cy="1004725"/>
            </a:xfrm>
            <a:prstGeom prst="rect">
              <a:avLst/>
            </a:prstGeom>
            <a:noFill/>
            <a:ln>
              <a:noFill/>
            </a:ln>
          </p:spPr>
        </p:pic>
        <p:pic>
          <p:nvPicPr>
            <p:cNvPr id="927" name="Google Shape;927;p69"/>
            <p:cNvPicPr preferRelativeResize="0"/>
            <p:nvPr/>
          </p:nvPicPr>
          <p:blipFill rotWithShape="1">
            <a:blip r:embed="rId93">
              <a:alphaModFix/>
            </a:blip>
            <a:srcRect b="129" l="0" r="0" t="129"/>
            <a:stretch/>
          </p:blipFill>
          <p:spPr>
            <a:xfrm>
              <a:off x="7682063" y="709003"/>
              <a:ext cx="1004725" cy="1004725"/>
            </a:xfrm>
            <a:prstGeom prst="rect">
              <a:avLst/>
            </a:prstGeom>
            <a:noFill/>
            <a:ln>
              <a:noFill/>
            </a:ln>
          </p:spPr>
        </p:pic>
        <p:pic>
          <p:nvPicPr>
            <p:cNvPr id="928" name="Google Shape;928;p69"/>
            <p:cNvPicPr preferRelativeResize="0"/>
            <p:nvPr/>
          </p:nvPicPr>
          <p:blipFill rotWithShape="1">
            <a:blip r:embed="rId94">
              <a:alphaModFix/>
            </a:blip>
            <a:srcRect b="129" l="0" r="0" t="129"/>
            <a:stretch/>
          </p:blipFill>
          <p:spPr>
            <a:xfrm>
              <a:off x="421050" y="2069391"/>
              <a:ext cx="1004725" cy="1004725"/>
            </a:xfrm>
            <a:prstGeom prst="rect">
              <a:avLst/>
            </a:prstGeom>
            <a:noFill/>
            <a:ln>
              <a:noFill/>
            </a:ln>
          </p:spPr>
        </p:pic>
        <p:pic>
          <p:nvPicPr>
            <p:cNvPr id="929" name="Google Shape;929;p69"/>
            <p:cNvPicPr preferRelativeResize="0"/>
            <p:nvPr/>
          </p:nvPicPr>
          <p:blipFill rotWithShape="1">
            <a:blip r:embed="rId95">
              <a:alphaModFix/>
            </a:blip>
            <a:srcRect b="129" l="0" r="0" t="129"/>
            <a:stretch/>
          </p:blipFill>
          <p:spPr>
            <a:xfrm>
              <a:off x="6229860" y="2069391"/>
              <a:ext cx="1004725" cy="1004725"/>
            </a:xfrm>
            <a:prstGeom prst="rect">
              <a:avLst/>
            </a:prstGeom>
            <a:noFill/>
            <a:ln>
              <a:noFill/>
            </a:ln>
          </p:spPr>
        </p:pic>
        <p:pic>
          <p:nvPicPr>
            <p:cNvPr id="930" name="Google Shape;930;p69"/>
            <p:cNvPicPr preferRelativeResize="0"/>
            <p:nvPr/>
          </p:nvPicPr>
          <p:blipFill rotWithShape="1">
            <a:blip r:embed="rId96">
              <a:alphaModFix/>
            </a:blip>
            <a:srcRect b="129" l="0" r="0" t="129"/>
            <a:stretch/>
          </p:blipFill>
          <p:spPr>
            <a:xfrm>
              <a:off x="421050" y="3564678"/>
              <a:ext cx="1004725" cy="1004725"/>
            </a:xfrm>
            <a:prstGeom prst="rect">
              <a:avLst/>
            </a:prstGeom>
            <a:noFill/>
            <a:ln>
              <a:noFill/>
            </a:ln>
          </p:spPr>
        </p:pic>
        <p:pic>
          <p:nvPicPr>
            <p:cNvPr id="931" name="Google Shape;931;p69"/>
            <p:cNvPicPr preferRelativeResize="0"/>
            <p:nvPr/>
          </p:nvPicPr>
          <p:blipFill rotWithShape="1">
            <a:blip r:embed="rId97">
              <a:alphaModFix/>
            </a:blip>
            <a:srcRect b="129" l="0" r="0" t="129"/>
            <a:stretch/>
          </p:blipFill>
          <p:spPr>
            <a:xfrm>
              <a:off x="3325453" y="3564678"/>
              <a:ext cx="1004725" cy="1004725"/>
            </a:xfrm>
            <a:prstGeom prst="rect">
              <a:avLst/>
            </a:prstGeom>
            <a:noFill/>
            <a:ln>
              <a:noFill/>
            </a:ln>
          </p:spPr>
        </p:pic>
        <p:pic>
          <p:nvPicPr>
            <p:cNvPr id="932" name="Google Shape;932;p69"/>
            <p:cNvPicPr preferRelativeResize="0"/>
            <p:nvPr/>
          </p:nvPicPr>
          <p:blipFill rotWithShape="1">
            <a:blip r:embed="rId98">
              <a:alphaModFix/>
            </a:blip>
            <a:srcRect b="129" l="0" r="0" t="129"/>
            <a:stretch/>
          </p:blipFill>
          <p:spPr>
            <a:xfrm>
              <a:off x="4777658" y="3564678"/>
              <a:ext cx="1004725" cy="1004725"/>
            </a:xfrm>
            <a:prstGeom prst="rect">
              <a:avLst/>
            </a:prstGeom>
            <a:noFill/>
            <a:ln>
              <a:noFill/>
            </a:ln>
          </p:spPr>
        </p:pic>
        <p:pic>
          <p:nvPicPr>
            <p:cNvPr id="933" name="Google Shape;933;p69"/>
            <p:cNvPicPr preferRelativeResize="0"/>
            <p:nvPr/>
          </p:nvPicPr>
          <p:blipFill rotWithShape="1">
            <a:blip r:embed="rId99">
              <a:alphaModFix/>
            </a:blip>
            <a:srcRect b="129" l="0" r="0" t="129"/>
            <a:stretch/>
          </p:blipFill>
          <p:spPr>
            <a:xfrm>
              <a:off x="6229860" y="3564678"/>
              <a:ext cx="1004725" cy="1004725"/>
            </a:xfrm>
            <a:prstGeom prst="rect">
              <a:avLst/>
            </a:prstGeom>
            <a:noFill/>
            <a:ln>
              <a:noFill/>
            </a:ln>
          </p:spPr>
        </p:pic>
        <p:pic>
          <p:nvPicPr>
            <p:cNvPr id="934" name="Google Shape;934;p69"/>
            <p:cNvPicPr preferRelativeResize="0"/>
            <p:nvPr/>
          </p:nvPicPr>
          <p:blipFill rotWithShape="1">
            <a:blip r:embed="rId100">
              <a:alphaModFix/>
            </a:blip>
            <a:srcRect b="0" l="0" r="0" t="0"/>
            <a:stretch/>
          </p:blipFill>
          <p:spPr>
            <a:xfrm>
              <a:off x="7682063" y="3564678"/>
              <a:ext cx="1004725" cy="1007315"/>
            </a:xfrm>
            <a:prstGeom prst="rect">
              <a:avLst/>
            </a:prstGeom>
            <a:noFill/>
            <a:ln>
              <a:noFill/>
            </a:ln>
          </p:spPr>
        </p:pic>
        <p:pic>
          <p:nvPicPr>
            <p:cNvPr id="935" name="Google Shape;935;p69"/>
            <p:cNvPicPr preferRelativeResize="0"/>
            <p:nvPr/>
          </p:nvPicPr>
          <p:blipFill>
            <a:blip r:embed="rId101">
              <a:alphaModFix/>
            </a:blip>
            <a:stretch>
              <a:fillRect/>
            </a:stretch>
          </p:blipFill>
          <p:spPr>
            <a:xfrm>
              <a:off x="7682063" y="2068099"/>
              <a:ext cx="1004725" cy="1007318"/>
            </a:xfrm>
            <a:prstGeom prst="rect">
              <a:avLst/>
            </a:prstGeom>
            <a:noFill/>
            <a:ln>
              <a:noFill/>
            </a:ln>
          </p:spPr>
        </p:pic>
        <p:pic>
          <p:nvPicPr>
            <p:cNvPr id="936" name="Google Shape;936;p69"/>
            <p:cNvPicPr preferRelativeResize="0"/>
            <p:nvPr/>
          </p:nvPicPr>
          <p:blipFill>
            <a:blip r:embed="rId102">
              <a:alphaModFix/>
            </a:blip>
            <a:stretch>
              <a:fillRect/>
            </a:stretch>
          </p:blipFill>
          <p:spPr>
            <a:xfrm>
              <a:off x="1873253" y="3564673"/>
              <a:ext cx="1004725" cy="1007325"/>
            </a:xfrm>
            <a:prstGeom prst="rect">
              <a:avLst/>
            </a:prstGeom>
            <a:noFill/>
            <a:ln>
              <a:noFill/>
            </a:ln>
          </p:spPr>
        </p:pic>
        <p:pic>
          <p:nvPicPr>
            <p:cNvPr id="937" name="Google Shape;937;p69"/>
            <p:cNvPicPr preferRelativeResize="0"/>
            <p:nvPr/>
          </p:nvPicPr>
          <p:blipFill>
            <a:blip r:embed="rId103">
              <a:alphaModFix/>
            </a:blip>
            <a:stretch>
              <a:fillRect/>
            </a:stretch>
          </p:blipFill>
          <p:spPr>
            <a:xfrm>
              <a:off x="3325455" y="2068089"/>
              <a:ext cx="1004725" cy="1007315"/>
            </a:xfrm>
            <a:prstGeom prst="rect">
              <a:avLst/>
            </a:prstGeom>
            <a:noFill/>
            <a:ln>
              <a:noFill/>
            </a:ln>
          </p:spPr>
        </p:pic>
        <p:pic>
          <p:nvPicPr>
            <p:cNvPr id="938" name="Google Shape;938;p69"/>
            <p:cNvPicPr preferRelativeResize="0"/>
            <p:nvPr/>
          </p:nvPicPr>
          <p:blipFill>
            <a:blip r:embed="rId104">
              <a:alphaModFix/>
            </a:blip>
            <a:stretch>
              <a:fillRect/>
            </a:stretch>
          </p:blipFill>
          <p:spPr>
            <a:xfrm>
              <a:off x="4777650" y="2068101"/>
              <a:ext cx="1004725" cy="1007315"/>
            </a:xfrm>
            <a:prstGeom prst="rect">
              <a:avLst/>
            </a:prstGeom>
            <a:noFill/>
            <a:ln>
              <a:noFill/>
            </a:ln>
          </p:spPr>
        </p:pic>
        <p:pic>
          <p:nvPicPr>
            <p:cNvPr id="939" name="Google Shape;939;p69"/>
            <p:cNvPicPr preferRelativeResize="0"/>
            <p:nvPr/>
          </p:nvPicPr>
          <p:blipFill>
            <a:blip r:embed="rId105">
              <a:alphaModFix/>
            </a:blip>
            <a:stretch>
              <a:fillRect/>
            </a:stretch>
          </p:blipFill>
          <p:spPr>
            <a:xfrm>
              <a:off x="1814275" y="2008975"/>
              <a:ext cx="1123162" cy="1126024"/>
            </a:xfrm>
            <a:prstGeom prst="rect">
              <a:avLst/>
            </a:prstGeom>
            <a:noFill/>
            <a:ln>
              <a:noFill/>
            </a:ln>
          </p:spPr>
        </p:pic>
      </p:grpSp>
      <p:grpSp>
        <p:nvGrpSpPr>
          <p:cNvPr id="940" name="Google Shape;940;p69"/>
          <p:cNvGrpSpPr/>
          <p:nvPr/>
        </p:nvGrpSpPr>
        <p:grpSpPr>
          <a:xfrm>
            <a:off x="5153347" y="1026304"/>
            <a:ext cx="2445832" cy="1143059"/>
            <a:chOff x="421050" y="709003"/>
            <a:chExt cx="8265738" cy="3862990"/>
          </a:xfrm>
        </p:grpSpPr>
        <p:pic>
          <p:nvPicPr>
            <p:cNvPr id="941" name="Google Shape;941;p69"/>
            <p:cNvPicPr preferRelativeResize="0"/>
            <p:nvPr/>
          </p:nvPicPr>
          <p:blipFill>
            <a:blip r:embed="rId106">
              <a:alphaModFix/>
            </a:blip>
            <a:stretch>
              <a:fillRect/>
            </a:stretch>
          </p:blipFill>
          <p:spPr>
            <a:xfrm>
              <a:off x="421050" y="709003"/>
              <a:ext cx="1004725" cy="1004725"/>
            </a:xfrm>
            <a:prstGeom prst="rect">
              <a:avLst/>
            </a:prstGeom>
            <a:noFill/>
            <a:ln>
              <a:noFill/>
            </a:ln>
          </p:spPr>
        </p:pic>
        <p:pic>
          <p:nvPicPr>
            <p:cNvPr id="942" name="Google Shape;942;p69"/>
            <p:cNvPicPr preferRelativeResize="0"/>
            <p:nvPr/>
          </p:nvPicPr>
          <p:blipFill>
            <a:blip r:embed="rId107">
              <a:alphaModFix/>
            </a:blip>
            <a:stretch>
              <a:fillRect/>
            </a:stretch>
          </p:blipFill>
          <p:spPr>
            <a:xfrm>
              <a:off x="1873253" y="709003"/>
              <a:ext cx="1004725" cy="1004725"/>
            </a:xfrm>
            <a:prstGeom prst="rect">
              <a:avLst/>
            </a:prstGeom>
            <a:noFill/>
            <a:ln>
              <a:noFill/>
            </a:ln>
          </p:spPr>
        </p:pic>
        <p:pic>
          <p:nvPicPr>
            <p:cNvPr id="943" name="Google Shape;943;p69"/>
            <p:cNvPicPr preferRelativeResize="0"/>
            <p:nvPr/>
          </p:nvPicPr>
          <p:blipFill>
            <a:blip r:embed="rId108">
              <a:alphaModFix/>
            </a:blip>
            <a:stretch>
              <a:fillRect/>
            </a:stretch>
          </p:blipFill>
          <p:spPr>
            <a:xfrm>
              <a:off x="3325455" y="709003"/>
              <a:ext cx="1004725" cy="1004725"/>
            </a:xfrm>
            <a:prstGeom prst="rect">
              <a:avLst/>
            </a:prstGeom>
            <a:noFill/>
            <a:ln>
              <a:noFill/>
            </a:ln>
          </p:spPr>
        </p:pic>
        <p:pic>
          <p:nvPicPr>
            <p:cNvPr id="944" name="Google Shape;944;p69"/>
            <p:cNvPicPr preferRelativeResize="0"/>
            <p:nvPr/>
          </p:nvPicPr>
          <p:blipFill>
            <a:blip r:embed="rId109">
              <a:alphaModFix/>
            </a:blip>
            <a:stretch>
              <a:fillRect/>
            </a:stretch>
          </p:blipFill>
          <p:spPr>
            <a:xfrm>
              <a:off x="4777658" y="709003"/>
              <a:ext cx="1004725" cy="1004725"/>
            </a:xfrm>
            <a:prstGeom prst="rect">
              <a:avLst/>
            </a:prstGeom>
            <a:noFill/>
            <a:ln>
              <a:noFill/>
            </a:ln>
          </p:spPr>
        </p:pic>
        <p:pic>
          <p:nvPicPr>
            <p:cNvPr id="945" name="Google Shape;945;p69"/>
            <p:cNvPicPr preferRelativeResize="0"/>
            <p:nvPr/>
          </p:nvPicPr>
          <p:blipFill>
            <a:blip r:embed="rId110">
              <a:alphaModFix/>
            </a:blip>
            <a:stretch>
              <a:fillRect/>
            </a:stretch>
          </p:blipFill>
          <p:spPr>
            <a:xfrm>
              <a:off x="6229860" y="709003"/>
              <a:ext cx="1004725" cy="1004725"/>
            </a:xfrm>
            <a:prstGeom prst="rect">
              <a:avLst/>
            </a:prstGeom>
            <a:noFill/>
            <a:ln>
              <a:noFill/>
            </a:ln>
          </p:spPr>
        </p:pic>
        <p:pic>
          <p:nvPicPr>
            <p:cNvPr id="946" name="Google Shape;946;p69"/>
            <p:cNvPicPr preferRelativeResize="0"/>
            <p:nvPr/>
          </p:nvPicPr>
          <p:blipFill>
            <a:blip r:embed="rId111">
              <a:alphaModFix/>
            </a:blip>
            <a:stretch>
              <a:fillRect/>
            </a:stretch>
          </p:blipFill>
          <p:spPr>
            <a:xfrm>
              <a:off x="7682063" y="709003"/>
              <a:ext cx="1004725" cy="1004725"/>
            </a:xfrm>
            <a:prstGeom prst="rect">
              <a:avLst/>
            </a:prstGeom>
            <a:noFill/>
            <a:ln>
              <a:noFill/>
            </a:ln>
          </p:spPr>
        </p:pic>
        <p:pic>
          <p:nvPicPr>
            <p:cNvPr id="947" name="Google Shape;947;p69"/>
            <p:cNvPicPr preferRelativeResize="0"/>
            <p:nvPr/>
          </p:nvPicPr>
          <p:blipFill>
            <a:blip r:embed="rId112">
              <a:alphaModFix/>
            </a:blip>
            <a:stretch>
              <a:fillRect/>
            </a:stretch>
          </p:blipFill>
          <p:spPr>
            <a:xfrm>
              <a:off x="421050" y="2069391"/>
              <a:ext cx="1004725" cy="1004725"/>
            </a:xfrm>
            <a:prstGeom prst="rect">
              <a:avLst/>
            </a:prstGeom>
            <a:noFill/>
            <a:ln>
              <a:noFill/>
            </a:ln>
          </p:spPr>
        </p:pic>
        <p:pic>
          <p:nvPicPr>
            <p:cNvPr id="948" name="Google Shape;948;p69"/>
            <p:cNvPicPr preferRelativeResize="0"/>
            <p:nvPr/>
          </p:nvPicPr>
          <p:blipFill>
            <a:blip r:embed="rId113">
              <a:alphaModFix/>
            </a:blip>
            <a:stretch>
              <a:fillRect/>
            </a:stretch>
          </p:blipFill>
          <p:spPr>
            <a:xfrm>
              <a:off x="1873253" y="2069391"/>
              <a:ext cx="1004725" cy="1004725"/>
            </a:xfrm>
            <a:prstGeom prst="rect">
              <a:avLst/>
            </a:prstGeom>
            <a:noFill/>
            <a:ln>
              <a:noFill/>
            </a:ln>
          </p:spPr>
        </p:pic>
        <p:pic>
          <p:nvPicPr>
            <p:cNvPr id="949" name="Google Shape;949;p69"/>
            <p:cNvPicPr preferRelativeResize="0"/>
            <p:nvPr/>
          </p:nvPicPr>
          <p:blipFill>
            <a:blip r:embed="rId114">
              <a:alphaModFix/>
            </a:blip>
            <a:stretch>
              <a:fillRect/>
            </a:stretch>
          </p:blipFill>
          <p:spPr>
            <a:xfrm>
              <a:off x="3325455" y="2069391"/>
              <a:ext cx="1004725" cy="1004725"/>
            </a:xfrm>
            <a:prstGeom prst="rect">
              <a:avLst/>
            </a:prstGeom>
            <a:noFill/>
            <a:ln>
              <a:noFill/>
            </a:ln>
          </p:spPr>
        </p:pic>
        <p:pic>
          <p:nvPicPr>
            <p:cNvPr id="950" name="Google Shape;950;p69"/>
            <p:cNvPicPr preferRelativeResize="0"/>
            <p:nvPr/>
          </p:nvPicPr>
          <p:blipFill>
            <a:blip r:embed="rId115">
              <a:alphaModFix/>
            </a:blip>
            <a:stretch>
              <a:fillRect/>
            </a:stretch>
          </p:blipFill>
          <p:spPr>
            <a:xfrm>
              <a:off x="6229860" y="2069391"/>
              <a:ext cx="1004725" cy="1004725"/>
            </a:xfrm>
            <a:prstGeom prst="rect">
              <a:avLst/>
            </a:prstGeom>
            <a:noFill/>
            <a:ln>
              <a:noFill/>
            </a:ln>
          </p:spPr>
        </p:pic>
        <p:pic>
          <p:nvPicPr>
            <p:cNvPr id="951" name="Google Shape;951;p69"/>
            <p:cNvPicPr preferRelativeResize="0"/>
            <p:nvPr/>
          </p:nvPicPr>
          <p:blipFill>
            <a:blip r:embed="rId116">
              <a:alphaModFix/>
            </a:blip>
            <a:stretch>
              <a:fillRect/>
            </a:stretch>
          </p:blipFill>
          <p:spPr>
            <a:xfrm>
              <a:off x="7682063" y="2069391"/>
              <a:ext cx="1004725" cy="1004725"/>
            </a:xfrm>
            <a:prstGeom prst="rect">
              <a:avLst/>
            </a:prstGeom>
            <a:noFill/>
            <a:ln>
              <a:noFill/>
            </a:ln>
          </p:spPr>
        </p:pic>
        <p:pic>
          <p:nvPicPr>
            <p:cNvPr id="952" name="Google Shape;952;p69"/>
            <p:cNvPicPr preferRelativeResize="0"/>
            <p:nvPr/>
          </p:nvPicPr>
          <p:blipFill>
            <a:blip r:embed="rId117">
              <a:alphaModFix/>
            </a:blip>
            <a:stretch>
              <a:fillRect/>
            </a:stretch>
          </p:blipFill>
          <p:spPr>
            <a:xfrm>
              <a:off x="3325455" y="3564678"/>
              <a:ext cx="1004725" cy="1004725"/>
            </a:xfrm>
            <a:prstGeom prst="rect">
              <a:avLst/>
            </a:prstGeom>
            <a:noFill/>
            <a:ln>
              <a:noFill/>
            </a:ln>
          </p:spPr>
        </p:pic>
        <p:pic>
          <p:nvPicPr>
            <p:cNvPr id="953" name="Google Shape;953;p69"/>
            <p:cNvPicPr preferRelativeResize="0"/>
            <p:nvPr/>
          </p:nvPicPr>
          <p:blipFill>
            <a:blip r:embed="rId118">
              <a:alphaModFix/>
            </a:blip>
            <a:stretch>
              <a:fillRect/>
            </a:stretch>
          </p:blipFill>
          <p:spPr>
            <a:xfrm>
              <a:off x="4777658" y="3564678"/>
              <a:ext cx="1004725" cy="1004725"/>
            </a:xfrm>
            <a:prstGeom prst="rect">
              <a:avLst/>
            </a:prstGeom>
            <a:noFill/>
            <a:ln>
              <a:noFill/>
            </a:ln>
          </p:spPr>
        </p:pic>
        <p:pic>
          <p:nvPicPr>
            <p:cNvPr id="954" name="Google Shape;954;p69"/>
            <p:cNvPicPr preferRelativeResize="0"/>
            <p:nvPr/>
          </p:nvPicPr>
          <p:blipFill>
            <a:blip r:embed="rId119">
              <a:alphaModFix/>
            </a:blip>
            <a:stretch>
              <a:fillRect/>
            </a:stretch>
          </p:blipFill>
          <p:spPr>
            <a:xfrm>
              <a:off x="6229860" y="3564678"/>
              <a:ext cx="1004725" cy="1004725"/>
            </a:xfrm>
            <a:prstGeom prst="rect">
              <a:avLst/>
            </a:prstGeom>
            <a:noFill/>
            <a:ln>
              <a:noFill/>
            </a:ln>
          </p:spPr>
        </p:pic>
        <p:pic>
          <p:nvPicPr>
            <p:cNvPr id="955" name="Google Shape;955;p69"/>
            <p:cNvPicPr preferRelativeResize="0"/>
            <p:nvPr/>
          </p:nvPicPr>
          <p:blipFill>
            <a:blip r:embed="rId120">
              <a:alphaModFix/>
            </a:blip>
            <a:stretch>
              <a:fillRect/>
            </a:stretch>
          </p:blipFill>
          <p:spPr>
            <a:xfrm>
              <a:off x="7682063" y="3564678"/>
              <a:ext cx="1004725" cy="1007315"/>
            </a:xfrm>
            <a:prstGeom prst="rect">
              <a:avLst/>
            </a:prstGeom>
            <a:noFill/>
            <a:ln>
              <a:noFill/>
            </a:ln>
          </p:spPr>
        </p:pic>
        <p:pic>
          <p:nvPicPr>
            <p:cNvPr id="956" name="Google Shape;956;p69"/>
            <p:cNvPicPr preferRelativeResize="0"/>
            <p:nvPr/>
          </p:nvPicPr>
          <p:blipFill rotWithShape="1">
            <a:blip r:embed="rId121">
              <a:alphaModFix/>
            </a:blip>
            <a:srcRect b="0" l="0" r="0" t="0"/>
            <a:stretch/>
          </p:blipFill>
          <p:spPr>
            <a:xfrm>
              <a:off x="4777638" y="2069391"/>
              <a:ext cx="1004725" cy="1004725"/>
            </a:xfrm>
            <a:prstGeom prst="rect">
              <a:avLst/>
            </a:prstGeom>
            <a:noFill/>
            <a:ln>
              <a:noFill/>
            </a:ln>
          </p:spPr>
        </p:pic>
      </p:grpSp>
      <p:pic>
        <p:nvPicPr>
          <p:cNvPr id="957" name="Google Shape;957;p69"/>
          <p:cNvPicPr preferRelativeResize="0"/>
          <p:nvPr/>
        </p:nvPicPr>
        <p:blipFill rotWithShape="1">
          <a:blip r:embed="rId122">
            <a:alphaModFix/>
          </a:blip>
          <a:srcRect b="129" l="0" r="0" t="129"/>
          <a:stretch/>
        </p:blipFill>
        <p:spPr>
          <a:xfrm>
            <a:off x="5176954" y="1874653"/>
            <a:ext cx="287626" cy="287630"/>
          </a:xfrm>
          <a:prstGeom prst="rect">
            <a:avLst/>
          </a:prstGeom>
          <a:noFill/>
          <a:ln>
            <a:noFill/>
          </a:ln>
        </p:spPr>
      </p:pic>
      <p:pic>
        <p:nvPicPr>
          <p:cNvPr id="958" name="Google Shape;958;p69"/>
          <p:cNvPicPr preferRelativeResize="0"/>
          <p:nvPr/>
        </p:nvPicPr>
        <p:blipFill rotWithShape="1">
          <a:blip r:embed="rId123">
            <a:alphaModFix/>
          </a:blip>
          <a:srcRect b="129" l="0" r="0" t="129"/>
          <a:stretch/>
        </p:blipFill>
        <p:spPr>
          <a:xfrm>
            <a:off x="5592682" y="1874653"/>
            <a:ext cx="287626" cy="287630"/>
          </a:xfrm>
          <a:prstGeom prst="rect">
            <a:avLst/>
          </a:prstGeom>
          <a:noFill/>
          <a:ln>
            <a:noFill/>
          </a:ln>
        </p:spPr>
      </p:pic>
      <p:pic>
        <p:nvPicPr>
          <p:cNvPr id="959" name="Google Shape;959;p69"/>
          <p:cNvPicPr preferRelativeResize="0"/>
          <p:nvPr/>
        </p:nvPicPr>
        <p:blipFill rotWithShape="1">
          <a:blip r:embed="rId124">
            <a:alphaModFix/>
          </a:blip>
          <a:srcRect b="0" l="0" r="0" t="0"/>
          <a:stretch/>
        </p:blipFill>
        <p:spPr>
          <a:xfrm>
            <a:off x="5202432" y="3576609"/>
            <a:ext cx="287626" cy="287629"/>
          </a:xfrm>
          <a:prstGeom prst="rect">
            <a:avLst/>
          </a:prstGeom>
          <a:noFill/>
          <a:ln>
            <a:noFill/>
          </a:ln>
        </p:spPr>
      </p:pic>
      <p:pic>
        <p:nvPicPr>
          <p:cNvPr id="960" name="Google Shape;960;p69"/>
          <p:cNvPicPr preferRelativeResize="0"/>
          <p:nvPr/>
        </p:nvPicPr>
        <p:blipFill rotWithShape="1">
          <a:blip r:embed="rId125">
            <a:alphaModFix/>
          </a:blip>
          <a:srcRect b="0" l="0" r="0" t="0"/>
          <a:stretch/>
        </p:blipFill>
        <p:spPr>
          <a:xfrm>
            <a:off x="5618160" y="3576609"/>
            <a:ext cx="287626" cy="287629"/>
          </a:xfrm>
          <a:prstGeom prst="rect">
            <a:avLst/>
          </a:prstGeom>
          <a:noFill/>
          <a:ln>
            <a:noFill/>
          </a:ln>
        </p:spPr>
      </p:pic>
      <p:pic>
        <p:nvPicPr>
          <p:cNvPr id="961" name="Google Shape;961;p69"/>
          <p:cNvPicPr preferRelativeResize="0"/>
          <p:nvPr/>
        </p:nvPicPr>
        <p:blipFill rotWithShape="1">
          <a:blip r:embed="rId126">
            <a:alphaModFix/>
          </a:blip>
          <a:srcRect b="0" l="0" r="0" t="0"/>
          <a:stretch/>
        </p:blipFill>
        <p:spPr>
          <a:xfrm>
            <a:off x="6033888" y="3576609"/>
            <a:ext cx="287626" cy="287629"/>
          </a:xfrm>
          <a:prstGeom prst="rect">
            <a:avLst/>
          </a:prstGeom>
          <a:noFill/>
          <a:ln>
            <a:noFill/>
          </a:ln>
        </p:spPr>
      </p:pic>
      <p:sp>
        <p:nvSpPr>
          <p:cNvPr id="962" name="Google Shape;962;p69"/>
          <p:cNvSpPr txBox="1"/>
          <p:nvPr/>
        </p:nvSpPr>
        <p:spPr>
          <a:xfrm>
            <a:off x="1312213" y="4285875"/>
            <a:ext cx="3481200" cy="2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First Level Comms</a:t>
            </a:r>
            <a:endParaRPr sz="800">
              <a:latin typeface="Proxima Nova"/>
              <a:ea typeface="Proxima Nova"/>
              <a:cs typeface="Proxima Nova"/>
              <a:sym typeface="Proxima Nova"/>
            </a:endParaRPr>
          </a:p>
        </p:txBody>
      </p:sp>
      <p:sp>
        <p:nvSpPr>
          <p:cNvPr id="963" name="Google Shape;963;p69"/>
          <p:cNvSpPr txBox="1"/>
          <p:nvPr/>
        </p:nvSpPr>
        <p:spPr>
          <a:xfrm>
            <a:off x="5200963" y="4219200"/>
            <a:ext cx="3481200" cy="2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Second Level Comms</a:t>
            </a:r>
            <a:endParaRPr sz="800">
              <a:latin typeface="Proxima Nova"/>
              <a:ea typeface="Proxima Nova"/>
              <a:cs typeface="Proxima Nova"/>
              <a:sym typeface="Proxima Nova"/>
            </a:endParaRPr>
          </a:p>
        </p:txBody>
      </p:sp>
      <p:pic>
        <p:nvPicPr>
          <p:cNvPr id="964" name="Google Shape;964;p69"/>
          <p:cNvPicPr preferRelativeResize="0"/>
          <p:nvPr/>
        </p:nvPicPr>
        <p:blipFill>
          <a:blip r:embed="rId127">
            <a:alphaModFix/>
          </a:blip>
          <a:stretch>
            <a:fillRect/>
          </a:stretch>
        </p:blipFill>
        <p:spPr>
          <a:xfrm>
            <a:off x="2750575" y="3837041"/>
            <a:ext cx="226125" cy="243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70"/>
          <p:cNvSpPr txBox="1"/>
          <p:nvPr/>
        </p:nvSpPr>
        <p:spPr>
          <a:xfrm>
            <a:off x="419100" y="1407225"/>
            <a:ext cx="8327700" cy="2601000"/>
          </a:xfrm>
          <a:prstGeom prst="rect">
            <a:avLst/>
          </a:prstGeom>
          <a:solidFill>
            <a:srgbClr val="FFFFFF"/>
          </a:solidFill>
          <a:ln>
            <a:noFill/>
          </a:ln>
        </p:spPr>
        <p:txBody>
          <a:bodyPr anchorCtr="0" anchor="ctr" bIns="91425" lIns="182875" spcFirstLastPara="1" rIns="91425" wrap="square" tIns="91425">
            <a:noAutofit/>
          </a:bodyPr>
          <a:lstStyle/>
          <a:p>
            <a:pPr indent="0" lvl="0" marL="0" marR="4694232" rtl="0" algn="l">
              <a:lnSpc>
                <a:spcPct val="100000"/>
              </a:lnSpc>
              <a:spcBef>
                <a:spcPts val="0"/>
              </a:spcBef>
              <a:spcAft>
                <a:spcPts val="0"/>
              </a:spcAft>
              <a:buNone/>
            </a:pPr>
            <a:r>
              <a:rPr lang="en" sz="1700">
                <a:latin typeface="Proxima Nova Extrabold"/>
                <a:ea typeface="Proxima Nova Extrabold"/>
                <a:cs typeface="Proxima Nova Extrabold"/>
                <a:sym typeface="Proxima Nova Extrabold"/>
              </a:rPr>
              <a:t>Lorem ipsum</a:t>
            </a:r>
            <a:endParaRPr sz="1700">
              <a:latin typeface="Proxima Nova Extrabold"/>
              <a:ea typeface="Proxima Nova Extrabold"/>
              <a:cs typeface="Proxima Nova Extrabold"/>
              <a:sym typeface="Proxima Nova Extrabold"/>
            </a:endParaRPr>
          </a:p>
          <a:p>
            <a:pPr indent="0" lvl="0" marL="0" marR="4694232" rtl="0" algn="l">
              <a:lnSpc>
                <a:spcPct val="100000"/>
              </a:lnSpc>
              <a:spcBef>
                <a:spcPts val="0"/>
              </a:spcBef>
              <a:spcAft>
                <a:spcPts val="0"/>
              </a:spcAft>
              <a:buNone/>
            </a:pPr>
            <a:r>
              <a:t/>
            </a:r>
            <a:endParaRPr b="1" sz="1200">
              <a:latin typeface="Proxima Nova"/>
              <a:ea typeface="Proxima Nova"/>
              <a:cs typeface="Proxima Nova"/>
              <a:sym typeface="Proxima Nova"/>
            </a:endParaRPr>
          </a:p>
          <a:p>
            <a:pPr indent="0" lvl="0" marL="0" marR="4694232" rtl="0" algn="l">
              <a:lnSpc>
                <a:spcPct val="100000"/>
              </a:lnSpc>
              <a:spcBef>
                <a:spcPts val="0"/>
              </a:spcBef>
              <a:spcAft>
                <a:spcPts val="0"/>
              </a:spcAft>
              <a:buNone/>
            </a:pPr>
            <a:r>
              <a:t/>
            </a:r>
            <a:endParaRPr sz="1000">
              <a:latin typeface="Proxima Nova"/>
              <a:ea typeface="Proxima Nova"/>
              <a:cs typeface="Proxima Nova"/>
              <a:sym typeface="Proxima Nova"/>
            </a:endParaRPr>
          </a:p>
          <a:p>
            <a:pPr indent="0" lvl="0" marL="0" marR="4694232" rtl="0" algn="l">
              <a:lnSpc>
                <a:spcPct val="100000"/>
              </a:lnSpc>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Donec vitae lobortis lorem. Morbi pretium vehicula libero id iaculis. Lorem ipsum dolor sit amet, consectetur adipiscing elit. Sed quis tortor felis. Curabitur tempus risus felis, sit amet ullamcorper metus fringilla ac.</a:t>
            </a:r>
            <a:endParaRPr sz="1000">
              <a:latin typeface="Proxima Nova"/>
              <a:ea typeface="Proxima Nova"/>
              <a:cs typeface="Proxima Nova"/>
              <a:sym typeface="Proxima Nova"/>
            </a:endParaRPr>
          </a:p>
          <a:p>
            <a:pPr indent="0" lvl="0" marL="0" marR="4694232" rtl="0" algn="l">
              <a:lnSpc>
                <a:spcPct val="100000"/>
              </a:lnSpc>
              <a:spcBef>
                <a:spcPts val="0"/>
              </a:spcBef>
              <a:spcAft>
                <a:spcPts val="0"/>
              </a:spcAft>
              <a:buNone/>
            </a:pPr>
            <a:r>
              <a:rPr lang="en" sz="1000">
                <a:latin typeface="Proxima Nova"/>
                <a:ea typeface="Proxima Nova"/>
                <a:cs typeface="Proxima Nova"/>
                <a:sym typeface="Proxima Nova"/>
              </a:rPr>
              <a:t>.</a:t>
            </a:r>
            <a:endParaRPr sz="1000">
              <a:latin typeface="Proxima Nova"/>
              <a:ea typeface="Proxima Nova"/>
              <a:cs typeface="Proxima Nova"/>
              <a:sym typeface="Proxima Nova"/>
            </a:endParaRPr>
          </a:p>
        </p:txBody>
      </p:sp>
      <p:grpSp>
        <p:nvGrpSpPr>
          <p:cNvPr id="970" name="Google Shape;970;p70"/>
          <p:cNvGrpSpPr/>
          <p:nvPr/>
        </p:nvGrpSpPr>
        <p:grpSpPr>
          <a:xfrm>
            <a:off x="4200075" y="1264908"/>
            <a:ext cx="4524824" cy="3221016"/>
            <a:chOff x="4200075" y="1264908"/>
            <a:chExt cx="4524824" cy="3221016"/>
          </a:xfrm>
        </p:grpSpPr>
        <p:pic>
          <p:nvPicPr>
            <p:cNvPr id="971" name="Google Shape;971;p70"/>
            <p:cNvPicPr preferRelativeResize="0"/>
            <p:nvPr/>
          </p:nvPicPr>
          <p:blipFill rotWithShape="1">
            <a:blip r:embed="rId3">
              <a:alphaModFix/>
            </a:blip>
            <a:srcRect b="4776" l="46977" r="3713" t="57406"/>
            <a:stretch/>
          </p:blipFill>
          <p:spPr>
            <a:xfrm rot="-1186873">
              <a:off x="4407999" y="1902817"/>
              <a:ext cx="4108976" cy="1945199"/>
            </a:xfrm>
            <a:prstGeom prst="rect">
              <a:avLst/>
            </a:prstGeom>
            <a:noFill/>
            <a:ln>
              <a:noFill/>
            </a:ln>
          </p:spPr>
        </p:pic>
        <p:pic>
          <p:nvPicPr>
            <p:cNvPr id="972" name="Google Shape;972;p70"/>
            <p:cNvPicPr preferRelativeResize="0"/>
            <p:nvPr/>
          </p:nvPicPr>
          <p:blipFill>
            <a:blip r:embed="rId4">
              <a:alphaModFix/>
            </a:blip>
            <a:stretch>
              <a:fillRect/>
            </a:stretch>
          </p:blipFill>
          <p:spPr>
            <a:xfrm>
              <a:off x="4301100" y="1671650"/>
              <a:ext cx="4040301" cy="2164974"/>
            </a:xfrm>
            <a:prstGeom prst="rect">
              <a:avLst/>
            </a:prstGeom>
            <a:noFill/>
            <a:ln>
              <a:noFill/>
            </a:ln>
          </p:spPr>
        </p:pic>
      </p:grpSp>
      <p:sp>
        <p:nvSpPr>
          <p:cNvPr id="973" name="Google Shape;973;p70"/>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Corporate illustrations</a:t>
            </a:r>
            <a:endParaRPr/>
          </a:p>
        </p:txBody>
      </p:sp>
      <p:sp>
        <p:nvSpPr>
          <p:cNvPr id="974" name="Google Shape;974;p70"/>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71"/>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Corporate illustrations</a:t>
            </a:r>
            <a:endParaRPr/>
          </a:p>
        </p:txBody>
      </p:sp>
      <p:sp>
        <p:nvSpPr>
          <p:cNvPr id="980" name="Google Shape;980;p71"/>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981" name="Google Shape;981;p71"/>
          <p:cNvPicPr preferRelativeResize="0"/>
          <p:nvPr/>
        </p:nvPicPr>
        <p:blipFill rotWithShape="1">
          <a:blip r:embed="rId3">
            <a:alphaModFix/>
          </a:blip>
          <a:srcRect b="0" l="53020" r="0" t="0"/>
          <a:stretch/>
        </p:blipFill>
        <p:spPr>
          <a:xfrm>
            <a:off x="479549" y="907714"/>
            <a:ext cx="1405535" cy="1071586"/>
          </a:xfrm>
          <a:prstGeom prst="rect">
            <a:avLst/>
          </a:prstGeom>
          <a:noFill/>
          <a:ln>
            <a:noFill/>
          </a:ln>
        </p:spPr>
      </p:pic>
      <p:grpSp>
        <p:nvGrpSpPr>
          <p:cNvPr id="982" name="Google Shape;982;p71"/>
          <p:cNvGrpSpPr/>
          <p:nvPr/>
        </p:nvGrpSpPr>
        <p:grpSpPr>
          <a:xfrm>
            <a:off x="2756611" y="3703582"/>
            <a:ext cx="1160335" cy="879390"/>
            <a:chOff x="2756611" y="3703582"/>
            <a:chExt cx="1160335" cy="879390"/>
          </a:xfrm>
        </p:grpSpPr>
        <p:pic>
          <p:nvPicPr>
            <p:cNvPr id="983" name="Google Shape;983;p71"/>
            <p:cNvPicPr preferRelativeResize="0"/>
            <p:nvPr/>
          </p:nvPicPr>
          <p:blipFill rotWithShape="1">
            <a:blip r:embed="rId4">
              <a:alphaModFix/>
            </a:blip>
            <a:srcRect b="-786" l="36522" r="6790" t="0"/>
            <a:stretch/>
          </p:blipFill>
          <p:spPr>
            <a:xfrm>
              <a:off x="3045807" y="3703582"/>
              <a:ext cx="743868" cy="743868"/>
            </a:xfrm>
            <a:prstGeom prst="ellipse">
              <a:avLst/>
            </a:prstGeom>
            <a:noFill/>
            <a:ln>
              <a:noFill/>
            </a:ln>
          </p:spPr>
        </p:pic>
        <p:pic>
          <p:nvPicPr>
            <p:cNvPr id="984" name="Google Shape;984;p71"/>
            <p:cNvPicPr preferRelativeResize="0"/>
            <p:nvPr/>
          </p:nvPicPr>
          <p:blipFill rotWithShape="1">
            <a:blip r:embed="rId5">
              <a:alphaModFix/>
            </a:blip>
            <a:srcRect b="5058" l="45582" r="2958" t="58705"/>
            <a:stretch/>
          </p:blipFill>
          <p:spPr>
            <a:xfrm rot="814522">
              <a:off x="2796627" y="3993204"/>
              <a:ext cx="1080304" cy="469540"/>
            </a:xfrm>
            <a:prstGeom prst="rect">
              <a:avLst/>
            </a:prstGeom>
            <a:noFill/>
            <a:ln>
              <a:noFill/>
            </a:ln>
          </p:spPr>
        </p:pic>
        <p:sp>
          <p:nvSpPr>
            <p:cNvPr id="985" name="Google Shape;985;p71"/>
            <p:cNvSpPr/>
            <p:nvPr/>
          </p:nvSpPr>
          <p:spPr>
            <a:xfrm rot="3599899">
              <a:off x="3370879" y="3876526"/>
              <a:ext cx="397984" cy="397984"/>
            </a:xfrm>
            <a:prstGeom prst="rect">
              <a:avLst/>
            </a:prstGeom>
            <a:noFill/>
            <a:ln cap="flat" cmpd="sng" w="152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6" name="Google Shape;986;p71"/>
            <p:cNvPicPr preferRelativeResize="0"/>
            <p:nvPr/>
          </p:nvPicPr>
          <p:blipFill rotWithShape="1">
            <a:blip r:embed="rId6">
              <a:alphaModFix/>
            </a:blip>
            <a:srcRect b="0" l="0" r="0" t="33779"/>
            <a:stretch/>
          </p:blipFill>
          <p:spPr>
            <a:xfrm>
              <a:off x="2882865" y="3738708"/>
              <a:ext cx="881504" cy="673616"/>
            </a:xfrm>
            <a:prstGeom prst="rect">
              <a:avLst/>
            </a:prstGeom>
            <a:noFill/>
            <a:ln>
              <a:noFill/>
            </a:ln>
          </p:spPr>
        </p:pic>
      </p:grpSp>
      <p:grpSp>
        <p:nvGrpSpPr>
          <p:cNvPr id="987" name="Google Shape;987;p71"/>
          <p:cNvGrpSpPr/>
          <p:nvPr/>
        </p:nvGrpSpPr>
        <p:grpSpPr>
          <a:xfrm>
            <a:off x="7581771" y="951637"/>
            <a:ext cx="1165020" cy="983740"/>
            <a:chOff x="7581771" y="951637"/>
            <a:chExt cx="1165020" cy="983740"/>
          </a:xfrm>
        </p:grpSpPr>
        <p:pic>
          <p:nvPicPr>
            <p:cNvPr id="988" name="Google Shape;988;p71"/>
            <p:cNvPicPr preferRelativeResize="0"/>
            <p:nvPr/>
          </p:nvPicPr>
          <p:blipFill rotWithShape="1">
            <a:blip r:embed="rId4">
              <a:alphaModFix/>
            </a:blip>
            <a:srcRect b="-786" l="36522" r="6790" t="0"/>
            <a:stretch/>
          </p:blipFill>
          <p:spPr>
            <a:xfrm>
              <a:off x="7646851" y="951637"/>
              <a:ext cx="743868" cy="743868"/>
            </a:xfrm>
            <a:prstGeom prst="ellipse">
              <a:avLst/>
            </a:prstGeom>
            <a:noFill/>
            <a:ln>
              <a:noFill/>
            </a:ln>
          </p:spPr>
        </p:pic>
        <p:pic>
          <p:nvPicPr>
            <p:cNvPr id="989" name="Google Shape;989;p71"/>
            <p:cNvPicPr preferRelativeResize="0"/>
            <p:nvPr/>
          </p:nvPicPr>
          <p:blipFill rotWithShape="1">
            <a:blip r:embed="rId5">
              <a:alphaModFix/>
            </a:blip>
            <a:srcRect b="5058" l="45582" r="2958" t="58705"/>
            <a:stretch/>
          </p:blipFill>
          <p:spPr>
            <a:xfrm rot="-900001">
              <a:off x="7624128" y="1334035"/>
              <a:ext cx="1080304" cy="469540"/>
            </a:xfrm>
            <a:prstGeom prst="rect">
              <a:avLst/>
            </a:prstGeom>
            <a:noFill/>
            <a:ln>
              <a:noFill/>
            </a:ln>
          </p:spPr>
        </p:pic>
        <p:sp>
          <p:nvSpPr>
            <p:cNvPr id="990" name="Google Shape;990;p71"/>
            <p:cNvSpPr/>
            <p:nvPr/>
          </p:nvSpPr>
          <p:spPr>
            <a:xfrm rot="-899578">
              <a:off x="8228639" y="1419733"/>
              <a:ext cx="375768" cy="375768"/>
            </a:xfrm>
            <a:prstGeom prst="rtTriangle">
              <a:avLst/>
            </a:prstGeom>
            <a:noFill/>
            <a:ln cap="flat" cmpd="sng" w="152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1" name="Google Shape;991;p71"/>
            <p:cNvPicPr preferRelativeResize="0"/>
            <p:nvPr/>
          </p:nvPicPr>
          <p:blipFill rotWithShape="1">
            <a:blip r:embed="rId7">
              <a:alphaModFix/>
            </a:blip>
            <a:srcRect b="6461" l="4329" r="4320" t="4292"/>
            <a:stretch/>
          </p:blipFill>
          <p:spPr>
            <a:xfrm>
              <a:off x="7833535" y="1044426"/>
              <a:ext cx="636333" cy="692879"/>
            </a:xfrm>
            <a:prstGeom prst="rect">
              <a:avLst/>
            </a:prstGeom>
            <a:noFill/>
            <a:ln cap="flat" cmpd="sng" w="19050">
              <a:solidFill>
                <a:srgbClr val="000000"/>
              </a:solidFill>
              <a:prstDash val="solid"/>
              <a:round/>
              <a:headEnd len="sm" w="sm" type="none"/>
              <a:tailEnd len="sm" w="sm" type="none"/>
            </a:ln>
          </p:spPr>
        </p:pic>
      </p:grpSp>
      <p:grpSp>
        <p:nvGrpSpPr>
          <p:cNvPr id="992" name="Google Shape;992;p71"/>
          <p:cNvGrpSpPr/>
          <p:nvPr/>
        </p:nvGrpSpPr>
        <p:grpSpPr>
          <a:xfrm>
            <a:off x="1942131" y="2420255"/>
            <a:ext cx="1084697" cy="886472"/>
            <a:chOff x="5107400" y="893773"/>
            <a:chExt cx="4050399" cy="3310201"/>
          </a:xfrm>
        </p:grpSpPr>
        <p:pic>
          <p:nvPicPr>
            <p:cNvPr id="993" name="Google Shape;993;p71"/>
            <p:cNvPicPr preferRelativeResize="0"/>
            <p:nvPr/>
          </p:nvPicPr>
          <p:blipFill rotWithShape="1">
            <a:blip r:embed="rId8">
              <a:alphaModFix/>
            </a:blip>
            <a:srcRect b="-786" l="36522" r="6790" t="0"/>
            <a:stretch/>
          </p:blipFill>
          <p:spPr>
            <a:xfrm>
              <a:off x="5247525" y="893773"/>
              <a:ext cx="2777700" cy="2304000"/>
            </a:xfrm>
            <a:prstGeom prst="triangle">
              <a:avLst>
                <a:gd fmla="val 50000" name="adj"/>
              </a:avLst>
            </a:prstGeom>
            <a:noFill/>
            <a:ln>
              <a:noFill/>
            </a:ln>
          </p:spPr>
        </p:pic>
        <p:pic>
          <p:nvPicPr>
            <p:cNvPr id="994" name="Google Shape;994;p71"/>
            <p:cNvPicPr preferRelativeResize="0"/>
            <p:nvPr/>
          </p:nvPicPr>
          <p:blipFill rotWithShape="1">
            <a:blip r:embed="rId9">
              <a:alphaModFix/>
            </a:blip>
            <a:srcRect b="47276" l="64340" r="0" t="6761"/>
            <a:stretch/>
          </p:blipFill>
          <p:spPr>
            <a:xfrm>
              <a:off x="5167550" y="1029550"/>
              <a:ext cx="3990249" cy="3174424"/>
            </a:xfrm>
            <a:prstGeom prst="rect">
              <a:avLst/>
            </a:prstGeom>
            <a:noFill/>
            <a:ln>
              <a:noFill/>
            </a:ln>
          </p:spPr>
        </p:pic>
        <p:pic>
          <p:nvPicPr>
            <p:cNvPr id="995" name="Google Shape;995;p71"/>
            <p:cNvPicPr preferRelativeResize="0"/>
            <p:nvPr/>
          </p:nvPicPr>
          <p:blipFill>
            <a:blip r:embed="rId10">
              <a:alphaModFix/>
            </a:blip>
            <a:stretch>
              <a:fillRect/>
            </a:stretch>
          </p:blipFill>
          <p:spPr>
            <a:xfrm>
              <a:off x="5107400" y="1220482"/>
              <a:ext cx="3800400" cy="2983491"/>
            </a:xfrm>
            <a:prstGeom prst="rect">
              <a:avLst/>
            </a:prstGeom>
            <a:noFill/>
            <a:ln>
              <a:noFill/>
            </a:ln>
          </p:spPr>
        </p:pic>
      </p:grpSp>
      <p:grpSp>
        <p:nvGrpSpPr>
          <p:cNvPr id="996" name="Google Shape;996;p71"/>
          <p:cNvGrpSpPr/>
          <p:nvPr/>
        </p:nvGrpSpPr>
        <p:grpSpPr>
          <a:xfrm>
            <a:off x="3266618" y="2363796"/>
            <a:ext cx="1213694" cy="999389"/>
            <a:chOff x="4948717" y="992168"/>
            <a:chExt cx="4532090" cy="3731849"/>
          </a:xfrm>
        </p:grpSpPr>
        <p:pic>
          <p:nvPicPr>
            <p:cNvPr id="997" name="Google Shape;997;p71"/>
            <p:cNvPicPr preferRelativeResize="0"/>
            <p:nvPr/>
          </p:nvPicPr>
          <p:blipFill rotWithShape="1">
            <a:blip r:embed="rId11">
              <a:alphaModFix/>
            </a:blip>
            <a:srcRect b="-786" l="36522" r="6790" t="0"/>
            <a:stretch/>
          </p:blipFill>
          <p:spPr>
            <a:xfrm>
              <a:off x="5465375" y="1021451"/>
              <a:ext cx="3129600" cy="3129600"/>
            </a:xfrm>
            <a:prstGeom prst="ellipse">
              <a:avLst/>
            </a:prstGeom>
            <a:noFill/>
            <a:ln>
              <a:noFill/>
            </a:ln>
          </p:spPr>
        </p:pic>
        <p:pic>
          <p:nvPicPr>
            <p:cNvPr id="998" name="Google Shape;998;p71"/>
            <p:cNvPicPr preferRelativeResize="0"/>
            <p:nvPr/>
          </p:nvPicPr>
          <p:blipFill rotWithShape="1">
            <a:blip r:embed="rId12">
              <a:alphaModFix/>
            </a:blip>
            <a:srcRect b="4776" l="46977" r="3713" t="57406"/>
            <a:stretch/>
          </p:blipFill>
          <p:spPr>
            <a:xfrm rot="-1790405">
              <a:off x="5160274" y="1885492"/>
              <a:ext cx="4108976" cy="1945199"/>
            </a:xfrm>
            <a:prstGeom prst="rect">
              <a:avLst/>
            </a:prstGeom>
            <a:noFill/>
            <a:ln>
              <a:noFill/>
            </a:ln>
          </p:spPr>
        </p:pic>
        <p:pic>
          <p:nvPicPr>
            <p:cNvPr id="999" name="Google Shape;999;p71"/>
            <p:cNvPicPr preferRelativeResize="0"/>
            <p:nvPr/>
          </p:nvPicPr>
          <p:blipFill rotWithShape="1">
            <a:blip r:embed="rId13">
              <a:alphaModFix/>
            </a:blip>
            <a:srcRect b="22638" l="2974" r="31644" t="26555"/>
            <a:stretch/>
          </p:blipFill>
          <p:spPr>
            <a:xfrm>
              <a:off x="5236775" y="1447800"/>
              <a:ext cx="3488125" cy="2427925"/>
            </a:xfrm>
            <a:prstGeom prst="rect">
              <a:avLst/>
            </a:prstGeom>
            <a:noFill/>
            <a:ln>
              <a:noFill/>
            </a:ln>
          </p:spPr>
        </p:pic>
      </p:grpSp>
      <p:grpSp>
        <p:nvGrpSpPr>
          <p:cNvPr id="1000" name="Google Shape;1000;p71"/>
          <p:cNvGrpSpPr/>
          <p:nvPr/>
        </p:nvGrpSpPr>
        <p:grpSpPr>
          <a:xfrm>
            <a:off x="6124914" y="2406721"/>
            <a:ext cx="1068589" cy="913540"/>
            <a:chOff x="5077900" y="538898"/>
            <a:chExt cx="3990249" cy="3411276"/>
          </a:xfrm>
        </p:grpSpPr>
        <p:pic>
          <p:nvPicPr>
            <p:cNvPr id="1001" name="Google Shape;1001;p71"/>
            <p:cNvPicPr preferRelativeResize="0"/>
            <p:nvPr/>
          </p:nvPicPr>
          <p:blipFill rotWithShape="1">
            <a:blip r:embed="rId14">
              <a:alphaModFix/>
            </a:blip>
            <a:srcRect b="-786" l="36522" r="6790" t="0"/>
            <a:stretch/>
          </p:blipFill>
          <p:spPr>
            <a:xfrm rot="5400000">
              <a:off x="5077900" y="775748"/>
              <a:ext cx="2777700" cy="2304000"/>
            </a:xfrm>
            <a:prstGeom prst="triangle">
              <a:avLst>
                <a:gd fmla="val 50000" name="adj"/>
              </a:avLst>
            </a:prstGeom>
            <a:noFill/>
            <a:ln>
              <a:noFill/>
            </a:ln>
          </p:spPr>
        </p:pic>
        <p:pic>
          <p:nvPicPr>
            <p:cNvPr id="1002" name="Google Shape;1002;p71"/>
            <p:cNvPicPr preferRelativeResize="0"/>
            <p:nvPr/>
          </p:nvPicPr>
          <p:blipFill rotWithShape="1">
            <a:blip r:embed="rId15">
              <a:alphaModFix/>
            </a:blip>
            <a:srcRect b="47276" l="64340" r="0" t="6761"/>
            <a:stretch/>
          </p:blipFill>
          <p:spPr>
            <a:xfrm>
              <a:off x="5077900" y="775750"/>
              <a:ext cx="3990249" cy="3174424"/>
            </a:xfrm>
            <a:prstGeom prst="rect">
              <a:avLst/>
            </a:prstGeom>
            <a:noFill/>
            <a:ln>
              <a:noFill/>
            </a:ln>
          </p:spPr>
        </p:pic>
        <p:pic>
          <p:nvPicPr>
            <p:cNvPr id="1003" name="Google Shape;1003;p71"/>
            <p:cNvPicPr preferRelativeResize="0"/>
            <p:nvPr/>
          </p:nvPicPr>
          <p:blipFill rotWithShape="1">
            <a:blip r:embed="rId16">
              <a:alphaModFix/>
            </a:blip>
            <a:srcRect b="0" l="0" r="11543" t="0"/>
            <a:stretch/>
          </p:blipFill>
          <p:spPr>
            <a:xfrm>
              <a:off x="5208025" y="1642700"/>
              <a:ext cx="3576176" cy="2196350"/>
            </a:xfrm>
            <a:prstGeom prst="rect">
              <a:avLst/>
            </a:prstGeom>
            <a:noFill/>
            <a:ln>
              <a:noFill/>
            </a:ln>
          </p:spPr>
        </p:pic>
      </p:grpSp>
      <p:grpSp>
        <p:nvGrpSpPr>
          <p:cNvPr id="1004" name="Google Shape;1004;p71"/>
          <p:cNvGrpSpPr/>
          <p:nvPr/>
        </p:nvGrpSpPr>
        <p:grpSpPr>
          <a:xfrm>
            <a:off x="7433293" y="2322701"/>
            <a:ext cx="1313499" cy="1081580"/>
            <a:chOff x="4792925" y="685264"/>
            <a:chExt cx="4904776" cy="4038760"/>
          </a:xfrm>
        </p:grpSpPr>
        <p:pic>
          <p:nvPicPr>
            <p:cNvPr id="1005" name="Google Shape;1005;p71"/>
            <p:cNvPicPr preferRelativeResize="0"/>
            <p:nvPr/>
          </p:nvPicPr>
          <p:blipFill rotWithShape="1">
            <a:blip r:embed="rId14">
              <a:alphaModFix/>
            </a:blip>
            <a:srcRect b="-786" l="36522" r="6790" t="0"/>
            <a:stretch/>
          </p:blipFill>
          <p:spPr>
            <a:xfrm>
              <a:off x="5271173" y="685264"/>
              <a:ext cx="2777700" cy="2777700"/>
            </a:xfrm>
            <a:prstGeom prst="ellipse">
              <a:avLst/>
            </a:prstGeom>
            <a:noFill/>
            <a:ln>
              <a:noFill/>
            </a:ln>
          </p:spPr>
        </p:pic>
        <p:pic>
          <p:nvPicPr>
            <p:cNvPr id="1006" name="Google Shape;1006;p71"/>
            <p:cNvPicPr preferRelativeResize="0"/>
            <p:nvPr/>
          </p:nvPicPr>
          <p:blipFill rotWithShape="1">
            <a:blip r:embed="rId15">
              <a:alphaModFix/>
            </a:blip>
            <a:srcRect b="4776" l="46977" r="3713" t="57406"/>
            <a:stretch/>
          </p:blipFill>
          <p:spPr>
            <a:xfrm rot="-1790414">
              <a:off x="5021876" y="1652067"/>
              <a:ext cx="4446875" cy="2105164"/>
            </a:xfrm>
            <a:prstGeom prst="rect">
              <a:avLst/>
            </a:prstGeom>
            <a:noFill/>
            <a:ln>
              <a:noFill/>
            </a:ln>
          </p:spPr>
        </p:pic>
        <p:pic>
          <p:nvPicPr>
            <p:cNvPr id="1007" name="Google Shape;1007;p71"/>
            <p:cNvPicPr preferRelativeResize="0"/>
            <p:nvPr/>
          </p:nvPicPr>
          <p:blipFill rotWithShape="1">
            <a:blip r:embed="rId17">
              <a:alphaModFix/>
            </a:blip>
            <a:srcRect b="4394" l="4409" r="5783" t="5927"/>
            <a:stretch/>
          </p:blipFill>
          <p:spPr>
            <a:xfrm>
              <a:off x="5497050" y="1352950"/>
              <a:ext cx="3100074" cy="2947749"/>
            </a:xfrm>
            <a:prstGeom prst="rect">
              <a:avLst/>
            </a:prstGeom>
            <a:noFill/>
            <a:ln cap="flat" cmpd="sng" w="19050">
              <a:solidFill>
                <a:srgbClr val="000000"/>
              </a:solidFill>
              <a:prstDash val="solid"/>
              <a:round/>
              <a:headEnd len="sm" w="sm" type="none"/>
              <a:tailEnd len="sm" w="sm" type="none"/>
            </a:ln>
          </p:spPr>
        </p:pic>
      </p:grpSp>
      <p:grpSp>
        <p:nvGrpSpPr>
          <p:cNvPr id="1008" name="Google Shape;1008;p71"/>
          <p:cNvGrpSpPr/>
          <p:nvPr/>
        </p:nvGrpSpPr>
        <p:grpSpPr>
          <a:xfrm>
            <a:off x="6125651" y="1005671"/>
            <a:ext cx="1165020" cy="875673"/>
            <a:chOff x="6125651" y="1005671"/>
            <a:chExt cx="1165020" cy="875673"/>
          </a:xfrm>
        </p:grpSpPr>
        <p:pic>
          <p:nvPicPr>
            <p:cNvPr id="1009" name="Google Shape;1009;p71"/>
            <p:cNvPicPr preferRelativeResize="0"/>
            <p:nvPr/>
          </p:nvPicPr>
          <p:blipFill rotWithShape="1">
            <a:blip r:embed="rId4">
              <a:alphaModFix/>
            </a:blip>
            <a:srcRect b="-786" l="36522" r="6790" t="0"/>
            <a:stretch/>
          </p:blipFill>
          <p:spPr>
            <a:xfrm>
              <a:off x="6410534" y="1005671"/>
              <a:ext cx="743868" cy="743868"/>
            </a:xfrm>
            <a:prstGeom prst="ellipse">
              <a:avLst/>
            </a:prstGeom>
            <a:noFill/>
            <a:ln>
              <a:noFill/>
            </a:ln>
          </p:spPr>
        </p:pic>
        <p:pic>
          <p:nvPicPr>
            <p:cNvPr id="1010" name="Google Shape;1010;p71"/>
            <p:cNvPicPr preferRelativeResize="0"/>
            <p:nvPr/>
          </p:nvPicPr>
          <p:blipFill rotWithShape="1">
            <a:blip r:embed="rId5">
              <a:alphaModFix/>
            </a:blip>
            <a:srcRect b="5058" l="45582" r="2958" t="58705"/>
            <a:stretch/>
          </p:blipFill>
          <p:spPr>
            <a:xfrm rot="-900001">
              <a:off x="6168009" y="1280001"/>
              <a:ext cx="1080304" cy="469540"/>
            </a:xfrm>
            <a:prstGeom prst="rect">
              <a:avLst/>
            </a:prstGeom>
            <a:noFill/>
            <a:ln>
              <a:noFill/>
            </a:ln>
          </p:spPr>
        </p:pic>
        <p:sp>
          <p:nvSpPr>
            <p:cNvPr id="1011" name="Google Shape;1011;p71"/>
            <p:cNvSpPr/>
            <p:nvPr/>
          </p:nvSpPr>
          <p:spPr>
            <a:xfrm>
              <a:off x="6632635" y="1069708"/>
              <a:ext cx="429016" cy="429016"/>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2" name="Google Shape;1012;p71"/>
            <p:cNvPicPr preferRelativeResize="0"/>
            <p:nvPr/>
          </p:nvPicPr>
          <p:blipFill>
            <a:blip r:embed="rId18">
              <a:alphaModFix/>
            </a:blip>
            <a:stretch>
              <a:fillRect/>
            </a:stretch>
          </p:blipFill>
          <p:spPr>
            <a:xfrm>
              <a:off x="6199485" y="1046554"/>
              <a:ext cx="908866" cy="743869"/>
            </a:xfrm>
            <a:prstGeom prst="rect">
              <a:avLst/>
            </a:prstGeom>
            <a:noFill/>
            <a:ln>
              <a:noFill/>
            </a:ln>
          </p:spPr>
        </p:pic>
      </p:grpSp>
      <p:grpSp>
        <p:nvGrpSpPr>
          <p:cNvPr id="1013" name="Google Shape;1013;p71"/>
          <p:cNvGrpSpPr/>
          <p:nvPr/>
        </p:nvGrpSpPr>
        <p:grpSpPr>
          <a:xfrm>
            <a:off x="4150864" y="844237"/>
            <a:ext cx="1683687" cy="1198540"/>
            <a:chOff x="4150864" y="844237"/>
            <a:chExt cx="1683687" cy="1198540"/>
          </a:xfrm>
        </p:grpSpPr>
        <p:pic>
          <p:nvPicPr>
            <p:cNvPr id="1014" name="Google Shape;1014;p71"/>
            <p:cNvPicPr preferRelativeResize="0"/>
            <p:nvPr/>
          </p:nvPicPr>
          <p:blipFill rotWithShape="1">
            <a:blip r:embed="rId9">
              <a:alphaModFix/>
            </a:blip>
            <a:srcRect b="4776" l="46977" r="3713" t="57406"/>
            <a:stretch/>
          </p:blipFill>
          <p:spPr>
            <a:xfrm rot="-1186873">
              <a:off x="4228232" y="1081603"/>
              <a:ext cx="1528950" cy="723809"/>
            </a:xfrm>
            <a:prstGeom prst="rect">
              <a:avLst/>
            </a:prstGeom>
            <a:noFill/>
            <a:ln>
              <a:noFill/>
            </a:ln>
          </p:spPr>
        </p:pic>
        <p:pic>
          <p:nvPicPr>
            <p:cNvPr id="1015" name="Google Shape;1015;p71"/>
            <p:cNvPicPr preferRelativeResize="0"/>
            <p:nvPr/>
          </p:nvPicPr>
          <p:blipFill>
            <a:blip r:embed="rId19">
              <a:alphaModFix/>
            </a:blip>
            <a:stretch>
              <a:fillRect/>
            </a:stretch>
          </p:blipFill>
          <p:spPr>
            <a:xfrm>
              <a:off x="4188455" y="995586"/>
              <a:ext cx="1503398" cy="805588"/>
            </a:xfrm>
            <a:prstGeom prst="rect">
              <a:avLst/>
            </a:prstGeom>
            <a:noFill/>
            <a:ln>
              <a:noFill/>
            </a:ln>
          </p:spPr>
        </p:pic>
      </p:grpSp>
      <p:grpSp>
        <p:nvGrpSpPr>
          <p:cNvPr id="1016" name="Google Shape;1016;p71"/>
          <p:cNvGrpSpPr/>
          <p:nvPr/>
        </p:nvGrpSpPr>
        <p:grpSpPr>
          <a:xfrm>
            <a:off x="2176184" y="858716"/>
            <a:ext cx="1683579" cy="1169582"/>
            <a:chOff x="2176184" y="858716"/>
            <a:chExt cx="1683579" cy="1169582"/>
          </a:xfrm>
        </p:grpSpPr>
        <p:pic>
          <p:nvPicPr>
            <p:cNvPr id="1017" name="Google Shape;1017;p71"/>
            <p:cNvPicPr preferRelativeResize="0"/>
            <p:nvPr/>
          </p:nvPicPr>
          <p:blipFill rotWithShape="1">
            <a:blip r:embed="rId4">
              <a:alphaModFix/>
            </a:blip>
            <a:srcRect b="-786" l="36522" r="6790" t="0"/>
            <a:stretch/>
          </p:blipFill>
          <p:spPr>
            <a:xfrm>
              <a:off x="2597488" y="858716"/>
              <a:ext cx="1074970" cy="1074970"/>
            </a:xfrm>
            <a:prstGeom prst="ellipse">
              <a:avLst/>
            </a:prstGeom>
            <a:noFill/>
            <a:ln>
              <a:noFill/>
            </a:ln>
          </p:spPr>
        </p:pic>
        <p:pic>
          <p:nvPicPr>
            <p:cNvPr id="1018" name="Google Shape;1018;p71"/>
            <p:cNvPicPr preferRelativeResize="0"/>
            <p:nvPr/>
          </p:nvPicPr>
          <p:blipFill rotWithShape="1">
            <a:blip r:embed="rId5">
              <a:alphaModFix/>
            </a:blip>
            <a:srcRect b="5058" l="45582" r="2958" t="58705"/>
            <a:stretch/>
          </p:blipFill>
          <p:spPr>
            <a:xfrm rot="-900001">
              <a:off x="2237396" y="1159294"/>
              <a:ext cx="1561157" cy="678536"/>
            </a:xfrm>
            <a:prstGeom prst="rect">
              <a:avLst/>
            </a:prstGeom>
            <a:noFill/>
            <a:ln>
              <a:noFill/>
            </a:ln>
          </p:spPr>
        </p:pic>
        <p:sp>
          <p:nvSpPr>
            <p:cNvPr id="1019" name="Google Shape;1019;p71"/>
            <p:cNvSpPr/>
            <p:nvPr/>
          </p:nvSpPr>
          <p:spPr>
            <a:xfrm>
              <a:off x="2978762" y="1032595"/>
              <a:ext cx="620100" cy="620100"/>
            </a:xfrm>
            <a:prstGeom prst="ellipse">
              <a:avLst/>
            </a:prstGeom>
            <a:noFill/>
            <a:ln cap="flat" cmpd="sng" w="152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0" name="Google Shape;1020;p71"/>
            <p:cNvPicPr preferRelativeResize="0"/>
            <p:nvPr/>
          </p:nvPicPr>
          <p:blipFill>
            <a:blip r:embed="rId20">
              <a:alphaModFix/>
            </a:blip>
            <a:stretch>
              <a:fillRect/>
            </a:stretch>
          </p:blipFill>
          <p:spPr>
            <a:xfrm>
              <a:off x="2324120" y="994200"/>
              <a:ext cx="1237262" cy="971311"/>
            </a:xfrm>
            <a:prstGeom prst="rect">
              <a:avLst/>
            </a:prstGeom>
            <a:noFill/>
            <a:ln>
              <a:noFill/>
            </a:ln>
          </p:spPr>
        </p:pic>
      </p:grpSp>
      <p:grpSp>
        <p:nvGrpSpPr>
          <p:cNvPr id="1021" name="Google Shape;1021;p71"/>
          <p:cNvGrpSpPr/>
          <p:nvPr/>
        </p:nvGrpSpPr>
        <p:grpSpPr>
          <a:xfrm>
            <a:off x="4720103" y="2458821"/>
            <a:ext cx="1165020" cy="809339"/>
            <a:chOff x="4720103" y="2458821"/>
            <a:chExt cx="1165020" cy="809339"/>
          </a:xfrm>
        </p:grpSpPr>
        <p:pic>
          <p:nvPicPr>
            <p:cNvPr id="1022" name="Google Shape;1022;p71"/>
            <p:cNvPicPr preferRelativeResize="0"/>
            <p:nvPr/>
          </p:nvPicPr>
          <p:blipFill rotWithShape="1">
            <a:blip r:embed="rId4">
              <a:alphaModFix/>
            </a:blip>
            <a:srcRect b="-786" l="36522" r="6790" t="0"/>
            <a:stretch/>
          </p:blipFill>
          <p:spPr>
            <a:xfrm>
              <a:off x="5011641" y="2458821"/>
              <a:ext cx="743868" cy="743868"/>
            </a:xfrm>
            <a:prstGeom prst="ellipse">
              <a:avLst/>
            </a:prstGeom>
            <a:noFill/>
            <a:ln>
              <a:noFill/>
            </a:ln>
          </p:spPr>
        </p:pic>
        <p:pic>
          <p:nvPicPr>
            <p:cNvPr id="1023" name="Google Shape;1023;p71"/>
            <p:cNvPicPr preferRelativeResize="0"/>
            <p:nvPr/>
          </p:nvPicPr>
          <p:blipFill rotWithShape="1">
            <a:blip r:embed="rId5">
              <a:alphaModFix/>
            </a:blip>
            <a:srcRect b="5058" l="45582" r="2958" t="58705"/>
            <a:stretch/>
          </p:blipFill>
          <p:spPr>
            <a:xfrm rot="-900001">
              <a:off x="4762461" y="2666818"/>
              <a:ext cx="1080304" cy="469540"/>
            </a:xfrm>
            <a:prstGeom prst="rect">
              <a:avLst/>
            </a:prstGeom>
            <a:noFill/>
            <a:ln>
              <a:noFill/>
            </a:ln>
          </p:spPr>
        </p:pic>
        <p:sp>
          <p:nvSpPr>
            <p:cNvPr id="1024" name="Google Shape;1024;p71"/>
            <p:cNvSpPr/>
            <p:nvPr/>
          </p:nvSpPr>
          <p:spPr>
            <a:xfrm rot="9900361">
              <a:off x="4844143" y="2609968"/>
              <a:ext cx="435986" cy="377036"/>
            </a:xfrm>
            <a:prstGeom prst="triangle">
              <a:avLst>
                <a:gd fmla="val 50000" name="adj"/>
              </a:avLst>
            </a:prstGeom>
            <a:noFill/>
            <a:ln cap="flat" cmpd="sng" w="1524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5" name="Google Shape;1025;p71"/>
            <p:cNvPicPr preferRelativeResize="0"/>
            <p:nvPr/>
          </p:nvPicPr>
          <p:blipFill>
            <a:blip r:embed="rId21">
              <a:alphaModFix/>
            </a:blip>
            <a:stretch>
              <a:fillRect/>
            </a:stretch>
          </p:blipFill>
          <p:spPr>
            <a:xfrm>
              <a:off x="4786898" y="2512792"/>
              <a:ext cx="1040915" cy="733149"/>
            </a:xfrm>
            <a:prstGeom prst="rect">
              <a:avLst/>
            </a:prstGeom>
            <a:noFill/>
            <a:ln>
              <a:noFill/>
            </a:ln>
          </p:spPr>
        </p:pic>
      </p:grpSp>
      <p:grpSp>
        <p:nvGrpSpPr>
          <p:cNvPr id="1026" name="Google Shape;1026;p71"/>
          <p:cNvGrpSpPr/>
          <p:nvPr/>
        </p:nvGrpSpPr>
        <p:grpSpPr>
          <a:xfrm>
            <a:off x="419102" y="3738607"/>
            <a:ext cx="1165020" cy="809339"/>
            <a:chOff x="419102" y="3738607"/>
            <a:chExt cx="1165020" cy="809339"/>
          </a:xfrm>
        </p:grpSpPr>
        <p:pic>
          <p:nvPicPr>
            <p:cNvPr id="1027" name="Google Shape;1027;p71"/>
            <p:cNvPicPr preferRelativeResize="0"/>
            <p:nvPr/>
          </p:nvPicPr>
          <p:blipFill rotWithShape="1">
            <a:blip r:embed="rId4">
              <a:alphaModFix/>
            </a:blip>
            <a:srcRect b="-786" l="36522" r="6790" t="0"/>
            <a:stretch/>
          </p:blipFill>
          <p:spPr>
            <a:xfrm>
              <a:off x="710640" y="3738607"/>
              <a:ext cx="743868" cy="743868"/>
            </a:xfrm>
            <a:prstGeom prst="ellipse">
              <a:avLst/>
            </a:prstGeom>
            <a:noFill/>
            <a:ln>
              <a:noFill/>
            </a:ln>
          </p:spPr>
        </p:pic>
        <p:pic>
          <p:nvPicPr>
            <p:cNvPr id="1028" name="Google Shape;1028;p71"/>
            <p:cNvPicPr preferRelativeResize="0"/>
            <p:nvPr/>
          </p:nvPicPr>
          <p:blipFill rotWithShape="1">
            <a:blip r:embed="rId5">
              <a:alphaModFix/>
            </a:blip>
            <a:srcRect b="5058" l="45582" r="2958" t="58705"/>
            <a:stretch/>
          </p:blipFill>
          <p:spPr>
            <a:xfrm rot="-900001">
              <a:off x="461460" y="3946604"/>
              <a:ext cx="1080304" cy="469540"/>
            </a:xfrm>
            <a:prstGeom prst="rect">
              <a:avLst/>
            </a:prstGeom>
            <a:noFill/>
            <a:ln>
              <a:noFill/>
            </a:ln>
          </p:spPr>
        </p:pic>
        <p:sp>
          <p:nvSpPr>
            <p:cNvPr id="1029" name="Google Shape;1029;p71"/>
            <p:cNvSpPr/>
            <p:nvPr/>
          </p:nvSpPr>
          <p:spPr>
            <a:xfrm rot="-899578">
              <a:off x="633172" y="3907618"/>
              <a:ext cx="375768" cy="375768"/>
            </a:xfrm>
            <a:prstGeom prst="rtTriangle">
              <a:avLst/>
            </a:prstGeom>
            <a:noFill/>
            <a:ln cap="flat" cmpd="sng" w="152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0" name="Google Shape;1030;p71"/>
            <p:cNvPicPr preferRelativeResize="0"/>
            <p:nvPr/>
          </p:nvPicPr>
          <p:blipFill>
            <a:blip r:embed="rId22">
              <a:alphaModFix/>
            </a:blip>
            <a:stretch>
              <a:fillRect/>
            </a:stretch>
          </p:blipFill>
          <p:spPr>
            <a:xfrm>
              <a:off x="818597" y="3796479"/>
              <a:ext cx="527955" cy="705709"/>
            </a:xfrm>
            <a:prstGeom prst="rect">
              <a:avLst/>
            </a:prstGeom>
            <a:noFill/>
            <a:ln>
              <a:noFill/>
            </a:ln>
          </p:spPr>
        </p:pic>
      </p:grpSp>
      <p:grpSp>
        <p:nvGrpSpPr>
          <p:cNvPr id="1031" name="Google Shape;1031;p71"/>
          <p:cNvGrpSpPr/>
          <p:nvPr/>
        </p:nvGrpSpPr>
        <p:grpSpPr>
          <a:xfrm>
            <a:off x="421779" y="2250076"/>
            <a:ext cx="1280561" cy="1226829"/>
            <a:chOff x="421779" y="2250076"/>
            <a:chExt cx="1280561" cy="1226829"/>
          </a:xfrm>
        </p:grpSpPr>
        <p:pic>
          <p:nvPicPr>
            <p:cNvPr id="1032" name="Google Shape;1032;p71"/>
            <p:cNvPicPr preferRelativeResize="0"/>
            <p:nvPr/>
          </p:nvPicPr>
          <p:blipFill rotWithShape="1">
            <a:blip r:embed="rId23">
              <a:alphaModFix/>
            </a:blip>
            <a:srcRect b="-786" l="36522" r="6790" t="0"/>
            <a:stretch/>
          </p:blipFill>
          <p:spPr>
            <a:xfrm>
              <a:off x="611221" y="2402894"/>
              <a:ext cx="884302" cy="884302"/>
            </a:xfrm>
            <a:prstGeom prst="ellipse">
              <a:avLst/>
            </a:prstGeom>
            <a:noFill/>
            <a:ln>
              <a:noFill/>
            </a:ln>
          </p:spPr>
        </p:pic>
        <p:pic>
          <p:nvPicPr>
            <p:cNvPr id="1033" name="Google Shape;1033;p71"/>
            <p:cNvPicPr preferRelativeResize="0"/>
            <p:nvPr/>
          </p:nvPicPr>
          <p:blipFill rotWithShape="1">
            <a:blip r:embed="rId24">
              <a:alphaModFix/>
            </a:blip>
            <a:srcRect b="5058" l="45582" r="2958" t="58705"/>
            <a:stretch/>
          </p:blipFill>
          <p:spPr>
            <a:xfrm rot="-2346254">
              <a:off x="452349" y="2621696"/>
              <a:ext cx="1219420" cy="530005"/>
            </a:xfrm>
            <a:prstGeom prst="rect">
              <a:avLst/>
            </a:prstGeom>
            <a:noFill/>
            <a:ln>
              <a:noFill/>
            </a:ln>
          </p:spPr>
        </p:pic>
        <p:sp>
          <p:nvSpPr>
            <p:cNvPr id="1034" name="Google Shape;1034;p71"/>
            <p:cNvSpPr/>
            <p:nvPr/>
          </p:nvSpPr>
          <p:spPr>
            <a:xfrm rot="1682859">
              <a:off x="551282" y="2330482"/>
              <a:ext cx="436038" cy="376984"/>
            </a:xfrm>
            <a:prstGeom prst="triangle">
              <a:avLst>
                <a:gd fmla="val 50000" name="adj"/>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1"/>
            <p:cNvSpPr/>
            <p:nvPr/>
          </p:nvSpPr>
          <p:spPr>
            <a:xfrm>
              <a:off x="622622" y="2669840"/>
              <a:ext cx="863816" cy="38474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6" name="Google Shape;1036;p71"/>
            <p:cNvPicPr preferRelativeResize="0"/>
            <p:nvPr/>
          </p:nvPicPr>
          <p:blipFill rotWithShape="1">
            <a:blip r:embed="rId25">
              <a:alphaModFix/>
            </a:blip>
            <a:srcRect b="21145" l="24070" r="8086" t="6063"/>
            <a:stretch/>
          </p:blipFill>
          <p:spPr>
            <a:xfrm>
              <a:off x="589951" y="2480117"/>
              <a:ext cx="987245" cy="818480"/>
            </a:xfrm>
            <a:prstGeom prst="rect">
              <a:avLst/>
            </a:prstGeom>
            <a:noFill/>
            <a:ln>
              <a:noFill/>
            </a:ln>
          </p:spPr>
        </p:pic>
      </p:grpSp>
      <p:grpSp>
        <p:nvGrpSpPr>
          <p:cNvPr id="1037" name="Google Shape;1037;p71"/>
          <p:cNvGrpSpPr/>
          <p:nvPr/>
        </p:nvGrpSpPr>
        <p:grpSpPr>
          <a:xfrm>
            <a:off x="5089436" y="3734780"/>
            <a:ext cx="1229527" cy="816993"/>
            <a:chOff x="5089436" y="3734780"/>
            <a:chExt cx="1229527" cy="816993"/>
          </a:xfrm>
        </p:grpSpPr>
        <p:pic>
          <p:nvPicPr>
            <p:cNvPr id="1038" name="Google Shape;1038;p71"/>
            <p:cNvPicPr preferRelativeResize="0"/>
            <p:nvPr/>
          </p:nvPicPr>
          <p:blipFill rotWithShape="1">
            <a:blip r:embed="rId4">
              <a:alphaModFix/>
            </a:blip>
            <a:srcRect b="-786" l="36522" r="6790" t="0"/>
            <a:stretch/>
          </p:blipFill>
          <p:spPr>
            <a:xfrm>
              <a:off x="5152315" y="3750357"/>
              <a:ext cx="743868" cy="743868"/>
            </a:xfrm>
            <a:prstGeom prst="ellipse">
              <a:avLst/>
            </a:prstGeom>
            <a:noFill/>
            <a:ln>
              <a:noFill/>
            </a:ln>
          </p:spPr>
        </p:pic>
        <p:pic>
          <p:nvPicPr>
            <p:cNvPr id="1039" name="Google Shape;1039;p71"/>
            <p:cNvPicPr preferRelativeResize="0"/>
            <p:nvPr/>
          </p:nvPicPr>
          <p:blipFill rotWithShape="1">
            <a:blip r:embed="rId5">
              <a:alphaModFix/>
            </a:blip>
            <a:srcRect b="5058" l="45582" r="2958" t="58705"/>
            <a:stretch/>
          </p:blipFill>
          <p:spPr>
            <a:xfrm flipH="1" rot="-919943">
              <a:off x="5195806" y="3947763"/>
              <a:ext cx="1080305" cy="469540"/>
            </a:xfrm>
            <a:prstGeom prst="rect">
              <a:avLst/>
            </a:prstGeom>
            <a:noFill/>
            <a:ln>
              <a:noFill/>
            </a:ln>
          </p:spPr>
        </p:pic>
        <p:sp>
          <p:nvSpPr>
            <p:cNvPr id="1040" name="Google Shape;1040;p71"/>
            <p:cNvSpPr/>
            <p:nvPr/>
          </p:nvSpPr>
          <p:spPr>
            <a:xfrm rot="-900415">
              <a:off x="5688133" y="3784792"/>
              <a:ext cx="435930" cy="377036"/>
            </a:xfrm>
            <a:prstGeom prst="triangle">
              <a:avLst>
                <a:gd fmla="val 50000" name="adj"/>
              </a:avLst>
            </a:prstGeom>
            <a:noFill/>
            <a:ln cap="flat" cmpd="sng" w="152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1" name="Google Shape;1041;p71"/>
            <p:cNvPicPr preferRelativeResize="0"/>
            <p:nvPr/>
          </p:nvPicPr>
          <p:blipFill>
            <a:blip r:embed="rId26">
              <a:alphaModFix/>
            </a:blip>
            <a:stretch>
              <a:fillRect/>
            </a:stretch>
          </p:blipFill>
          <p:spPr>
            <a:xfrm>
              <a:off x="5089436" y="3949597"/>
              <a:ext cx="1103470" cy="591282"/>
            </a:xfrm>
            <a:prstGeom prst="rect">
              <a:avLst/>
            </a:prstGeom>
            <a:noFill/>
            <a:ln>
              <a:noFill/>
            </a:ln>
          </p:spPr>
        </p:pic>
      </p:grpSp>
      <p:grpSp>
        <p:nvGrpSpPr>
          <p:cNvPr id="1042" name="Google Shape;1042;p71"/>
          <p:cNvGrpSpPr/>
          <p:nvPr/>
        </p:nvGrpSpPr>
        <p:grpSpPr>
          <a:xfrm>
            <a:off x="7491453" y="3684190"/>
            <a:ext cx="1255359" cy="918171"/>
            <a:chOff x="7491453" y="3684190"/>
            <a:chExt cx="1255359" cy="918171"/>
          </a:xfrm>
        </p:grpSpPr>
        <p:pic>
          <p:nvPicPr>
            <p:cNvPr id="1043" name="Google Shape;1043;p71"/>
            <p:cNvPicPr preferRelativeResize="0"/>
            <p:nvPr/>
          </p:nvPicPr>
          <p:blipFill rotWithShape="1">
            <a:blip r:embed="rId23">
              <a:alphaModFix/>
            </a:blip>
            <a:srcRect b="-786" l="36522" r="6790" t="0"/>
            <a:stretch/>
          </p:blipFill>
          <p:spPr>
            <a:xfrm>
              <a:off x="7660029" y="3684190"/>
              <a:ext cx="827422" cy="827422"/>
            </a:xfrm>
            <a:prstGeom prst="ellipse">
              <a:avLst/>
            </a:prstGeom>
            <a:noFill/>
            <a:ln>
              <a:noFill/>
            </a:ln>
          </p:spPr>
        </p:pic>
        <p:pic>
          <p:nvPicPr>
            <p:cNvPr id="1044" name="Google Shape;1044;p71"/>
            <p:cNvPicPr preferRelativeResize="0"/>
            <p:nvPr/>
          </p:nvPicPr>
          <p:blipFill rotWithShape="1">
            <a:blip r:embed="rId24">
              <a:alphaModFix/>
            </a:blip>
            <a:srcRect b="5058" l="45582" r="2958" t="58705"/>
            <a:stretch/>
          </p:blipFill>
          <p:spPr>
            <a:xfrm rot="-900000">
              <a:off x="7537095" y="3873473"/>
              <a:ext cx="1164075" cy="505949"/>
            </a:xfrm>
            <a:prstGeom prst="rect">
              <a:avLst/>
            </a:prstGeom>
            <a:noFill/>
            <a:ln>
              <a:noFill/>
            </a:ln>
          </p:spPr>
        </p:pic>
        <p:sp>
          <p:nvSpPr>
            <p:cNvPr id="1045" name="Google Shape;1045;p71"/>
            <p:cNvSpPr/>
            <p:nvPr/>
          </p:nvSpPr>
          <p:spPr>
            <a:xfrm>
              <a:off x="7654316" y="3731447"/>
              <a:ext cx="429016" cy="429016"/>
            </a:xfrm>
            <a:prstGeom prst="ellipse">
              <a:avLst/>
            </a:prstGeom>
            <a:noFill/>
            <a:ln cap="flat" cmpd="sng" w="1524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6" name="Google Shape;1046;p71"/>
            <p:cNvPicPr preferRelativeResize="0"/>
            <p:nvPr/>
          </p:nvPicPr>
          <p:blipFill rotWithShape="1">
            <a:blip r:embed="rId27">
              <a:alphaModFix/>
            </a:blip>
            <a:srcRect b="4556" l="5741" r="23109" t="5385"/>
            <a:stretch/>
          </p:blipFill>
          <p:spPr>
            <a:xfrm>
              <a:off x="7733882" y="3788860"/>
              <a:ext cx="831682" cy="813501"/>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72"/>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Case Studies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73"/>
          <p:cNvSpPr/>
          <p:nvPr/>
        </p:nvSpPr>
        <p:spPr>
          <a:xfrm>
            <a:off x="787400" y="1859200"/>
            <a:ext cx="14070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Item</a:t>
            </a:r>
            <a:endParaRPr b="1" i="0" sz="1200" u="none" cap="none" strike="noStrike">
              <a:solidFill>
                <a:schemeClr val="dk1"/>
              </a:solidFill>
              <a:latin typeface="Proxima Nova"/>
              <a:ea typeface="Proxima Nova"/>
              <a:cs typeface="Proxima Nova"/>
              <a:sym typeface="Proxima Nova"/>
            </a:endParaRPr>
          </a:p>
        </p:txBody>
      </p:sp>
      <p:sp>
        <p:nvSpPr>
          <p:cNvPr id="1057" name="Google Shape;1057;p73"/>
          <p:cNvSpPr/>
          <p:nvPr/>
        </p:nvSpPr>
        <p:spPr>
          <a:xfrm>
            <a:off x="424875" y="1839400"/>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3"/>
          <p:cNvSpPr/>
          <p:nvPr/>
        </p:nvSpPr>
        <p:spPr>
          <a:xfrm>
            <a:off x="424875" y="2253625"/>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3"/>
          <p:cNvSpPr/>
          <p:nvPr/>
        </p:nvSpPr>
        <p:spPr>
          <a:xfrm>
            <a:off x="424875" y="2697063"/>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3"/>
          <p:cNvSpPr/>
          <p:nvPr/>
        </p:nvSpPr>
        <p:spPr>
          <a:xfrm>
            <a:off x="424875" y="3131825"/>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3"/>
          <p:cNvSpPr/>
          <p:nvPr/>
        </p:nvSpPr>
        <p:spPr>
          <a:xfrm>
            <a:off x="424875" y="3566600"/>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3"/>
          <p:cNvSpPr/>
          <p:nvPr/>
        </p:nvSpPr>
        <p:spPr>
          <a:xfrm>
            <a:off x="787400" y="2273425"/>
            <a:ext cx="14070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Item</a:t>
            </a:r>
            <a:endParaRPr b="1" i="0" sz="1200" u="none" cap="none" strike="noStrike">
              <a:solidFill>
                <a:schemeClr val="dk1"/>
              </a:solidFill>
              <a:latin typeface="Proxima Nova"/>
              <a:ea typeface="Proxima Nova"/>
              <a:cs typeface="Proxima Nova"/>
              <a:sym typeface="Proxima Nova"/>
            </a:endParaRPr>
          </a:p>
        </p:txBody>
      </p:sp>
      <p:sp>
        <p:nvSpPr>
          <p:cNvPr id="1063" name="Google Shape;1063;p73"/>
          <p:cNvSpPr/>
          <p:nvPr/>
        </p:nvSpPr>
        <p:spPr>
          <a:xfrm>
            <a:off x="787400" y="2716875"/>
            <a:ext cx="14070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Item</a:t>
            </a:r>
            <a:endParaRPr b="1" i="0" sz="1200" u="none" cap="none" strike="noStrike">
              <a:solidFill>
                <a:schemeClr val="dk1"/>
              </a:solidFill>
              <a:latin typeface="Proxima Nova"/>
              <a:ea typeface="Proxima Nova"/>
              <a:cs typeface="Proxima Nova"/>
              <a:sym typeface="Proxima Nova"/>
            </a:endParaRPr>
          </a:p>
        </p:txBody>
      </p:sp>
      <p:sp>
        <p:nvSpPr>
          <p:cNvPr id="1064" name="Google Shape;1064;p73"/>
          <p:cNvSpPr/>
          <p:nvPr/>
        </p:nvSpPr>
        <p:spPr>
          <a:xfrm>
            <a:off x="787400" y="3151625"/>
            <a:ext cx="14070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Item</a:t>
            </a:r>
            <a:endParaRPr b="1" i="0" sz="1200" u="none" cap="none" strike="noStrike">
              <a:solidFill>
                <a:schemeClr val="dk1"/>
              </a:solidFill>
              <a:latin typeface="Proxima Nova"/>
              <a:ea typeface="Proxima Nova"/>
              <a:cs typeface="Proxima Nova"/>
              <a:sym typeface="Proxima Nova"/>
            </a:endParaRPr>
          </a:p>
        </p:txBody>
      </p:sp>
      <p:sp>
        <p:nvSpPr>
          <p:cNvPr id="1065" name="Google Shape;1065;p73"/>
          <p:cNvSpPr/>
          <p:nvPr/>
        </p:nvSpPr>
        <p:spPr>
          <a:xfrm>
            <a:off x="787400" y="3574550"/>
            <a:ext cx="14070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Item</a:t>
            </a:r>
            <a:endParaRPr b="1" i="0" sz="12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pic>
        <p:nvPicPr>
          <p:cNvPr id="1070" name="Google Shape;1070;p74"/>
          <p:cNvPicPr preferRelativeResize="0"/>
          <p:nvPr/>
        </p:nvPicPr>
        <p:blipFill rotWithShape="1">
          <a:blip r:embed="rId3">
            <a:alphaModFix/>
          </a:blip>
          <a:srcRect b="852" l="26359" r="23640" t="0"/>
          <a:stretch/>
        </p:blipFill>
        <p:spPr>
          <a:xfrm>
            <a:off x="4572000" y="0"/>
            <a:ext cx="4572000" cy="5099401"/>
          </a:xfrm>
          <a:prstGeom prst="rect">
            <a:avLst/>
          </a:prstGeom>
          <a:noFill/>
          <a:ln>
            <a:noFill/>
          </a:ln>
        </p:spPr>
      </p:pic>
      <p:pic>
        <p:nvPicPr>
          <p:cNvPr id="1071" name="Google Shape;1071;p74"/>
          <p:cNvPicPr preferRelativeResize="0"/>
          <p:nvPr/>
        </p:nvPicPr>
        <p:blipFill>
          <a:blip r:embed="rId4">
            <a:alphaModFix/>
          </a:blip>
          <a:stretch>
            <a:fillRect/>
          </a:stretch>
        </p:blipFill>
        <p:spPr>
          <a:xfrm>
            <a:off x="4" y="1319325"/>
            <a:ext cx="5645496" cy="3175600"/>
          </a:xfrm>
          <a:prstGeom prst="rect">
            <a:avLst/>
          </a:prstGeom>
          <a:noFill/>
          <a:ln>
            <a:noFill/>
          </a:ln>
        </p:spPr>
      </p:pic>
      <p:sp>
        <p:nvSpPr>
          <p:cNvPr id="1072" name="Google Shape;1072;p74"/>
          <p:cNvSpPr txBox="1"/>
          <p:nvPr/>
        </p:nvSpPr>
        <p:spPr>
          <a:xfrm>
            <a:off x="419100" y="1319325"/>
            <a:ext cx="4152900" cy="3175500"/>
          </a:xfrm>
          <a:prstGeom prst="rect">
            <a:avLst/>
          </a:prstGeom>
          <a:solidFill>
            <a:srgbClr val="FFFFFF"/>
          </a:solid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212121"/>
              </a:buClr>
              <a:buSzPts val="1100"/>
              <a:buFont typeface="Arial"/>
              <a:buNone/>
            </a:pPr>
            <a:r>
              <a:t/>
            </a:r>
            <a:endParaRPr sz="800">
              <a:solidFill>
                <a:schemeClr val="dk1"/>
              </a:solidFill>
              <a:latin typeface="Proxima Nova"/>
              <a:ea typeface="Proxima Nova"/>
              <a:cs typeface="Proxima Nova"/>
              <a:sym typeface="Proxima Nova"/>
            </a:endParaRPr>
          </a:p>
          <a:p>
            <a:pPr indent="0" lvl="0" marL="450000" marR="664192" rtl="0" algn="l">
              <a:lnSpc>
                <a:spcPct val="126190"/>
              </a:lnSpc>
              <a:spcBef>
                <a:spcPts val="0"/>
              </a:spcBef>
              <a:spcAft>
                <a:spcPts val="0"/>
              </a:spcAft>
              <a:buClr>
                <a:srgbClr val="000000"/>
              </a:buClr>
              <a:buSzPts val="1100"/>
              <a:buFont typeface="Arial"/>
              <a:buNone/>
            </a:pPr>
            <a:r>
              <a:rPr b="1" lang="en" sz="1200">
                <a:solidFill>
                  <a:schemeClr val="dk1"/>
                </a:solidFill>
                <a:latin typeface="Proxima Nova"/>
                <a:ea typeface="Proxima Nova"/>
                <a:cs typeface="Proxima Nova"/>
                <a:sym typeface="Proxima Nova"/>
              </a:rPr>
              <a:t>Lorem ipsum dolor sit amet</a:t>
            </a:r>
            <a:endParaRPr b="1" sz="1200">
              <a:solidFill>
                <a:schemeClr val="dk1"/>
              </a:solidFill>
              <a:latin typeface="Proxima Nova"/>
              <a:ea typeface="Proxima Nova"/>
              <a:cs typeface="Proxima Nova"/>
              <a:sym typeface="Proxima Nova"/>
            </a:endParaRPr>
          </a:p>
          <a:p>
            <a:pPr indent="0" lvl="0" marL="450000" marR="664192" rtl="0" algn="l">
              <a:lnSpc>
                <a:spcPct val="115000"/>
              </a:lnSpc>
              <a:spcBef>
                <a:spcPts val="0"/>
              </a:spcBef>
              <a:spcAft>
                <a:spcPts val="0"/>
              </a:spcAft>
              <a:buClr>
                <a:srgbClr val="212121"/>
              </a:buClr>
              <a:buSzPts val="1100"/>
              <a:buFont typeface="Arial"/>
              <a:buNone/>
            </a:pPr>
            <a:r>
              <a:t/>
            </a:r>
            <a:endParaRPr sz="800">
              <a:solidFill>
                <a:schemeClr val="dk1"/>
              </a:solidFill>
              <a:latin typeface="Proxima Nova"/>
              <a:ea typeface="Proxima Nova"/>
              <a:cs typeface="Proxima Nova"/>
              <a:sym typeface="Proxima Nova"/>
            </a:endParaRPr>
          </a:p>
          <a:p>
            <a:pPr indent="0" lvl="0" marL="450000" marR="664192" rtl="0" algn="l">
              <a:lnSpc>
                <a:spcPct val="115000"/>
              </a:lnSpc>
              <a:spcBef>
                <a:spcPts val="0"/>
              </a:spcBef>
              <a:spcAft>
                <a:spcPts val="0"/>
              </a:spcAft>
              <a:buNone/>
            </a:pPr>
            <a:r>
              <a:rPr lang="en" sz="800">
                <a:solidFill>
                  <a:schemeClr val="dk1"/>
                </a:solidFill>
                <a:latin typeface="Proxima Nova"/>
                <a:ea typeface="Proxima Nova"/>
                <a:cs typeface="Proxima Nova"/>
                <a:sym typeface="Proxima Nova"/>
              </a:rPr>
              <a:t>Lorem ipsum dolor sit amet, consectetur adipiscing elit. Integer at mollis quam. Donec vitae lobortis lorem. Morbi pretium vehicula libero id iaculis. Lorem ipsum dolor sit amet, consectetur adipiscing elit. Sed quis tortor felis. Curabitur tempus risus felis, sit amet ullamcorper metus fringilla ac. </a:t>
            </a:r>
            <a:endParaRPr sz="800">
              <a:solidFill>
                <a:schemeClr val="dk1"/>
              </a:solidFill>
              <a:latin typeface="Proxima Nova"/>
              <a:ea typeface="Proxima Nova"/>
              <a:cs typeface="Proxima Nova"/>
              <a:sym typeface="Proxima Nova"/>
            </a:endParaRPr>
          </a:p>
          <a:p>
            <a:pPr indent="0" lvl="0" marL="450000" marR="664192" rtl="0" algn="l">
              <a:lnSpc>
                <a:spcPct val="115000"/>
              </a:lnSpc>
              <a:spcBef>
                <a:spcPts val="0"/>
              </a:spcBef>
              <a:spcAft>
                <a:spcPts val="0"/>
              </a:spcAft>
              <a:buNone/>
            </a:pPr>
            <a:r>
              <a:t/>
            </a:r>
            <a:endParaRPr sz="800">
              <a:solidFill>
                <a:schemeClr val="dk1"/>
              </a:solidFill>
              <a:latin typeface="Proxima Nova"/>
              <a:ea typeface="Proxima Nova"/>
              <a:cs typeface="Proxima Nova"/>
              <a:sym typeface="Proxima Nova"/>
            </a:endParaRPr>
          </a:p>
          <a:p>
            <a:pPr indent="0" lvl="0" marL="450000" marR="664192" rtl="0" algn="l">
              <a:lnSpc>
                <a:spcPct val="115000"/>
              </a:lnSpc>
              <a:spcBef>
                <a:spcPts val="0"/>
              </a:spcBef>
              <a:spcAft>
                <a:spcPts val="0"/>
              </a:spcAft>
              <a:buNone/>
            </a:pPr>
            <a:r>
              <a:rPr lang="en" sz="800">
                <a:solidFill>
                  <a:schemeClr val="dk1"/>
                </a:solidFill>
                <a:latin typeface="Proxima Nova"/>
                <a:ea typeface="Proxima Nova"/>
                <a:cs typeface="Proxima Nova"/>
                <a:sym typeface="Proxima Nova"/>
              </a:rPr>
              <a:t>Quisque finibus lectus vel egestas lacinia. Nunc pretium eu purus eu imperdiet. Proin tortor neque, pellentesque id aliquam ac, eleifend eget lorem. Nulla bibendum est vel mi euismod luctus. Cras vestibulum velit non arcu scelerisque, quis mattis justo dictum.</a:t>
            </a:r>
            <a:endParaRPr sz="800">
              <a:solidFill>
                <a:schemeClr val="dk1"/>
              </a:solidFill>
              <a:latin typeface="Proxima Nova"/>
              <a:ea typeface="Proxima Nova"/>
              <a:cs typeface="Proxima Nova"/>
              <a:sym typeface="Proxima Nova"/>
            </a:endParaRPr>
          </a:p>
          <a:p>
            <a:pPr indent="0" lvl="0" marL="450000" marR="664192" rtl="0" algn="l">
              <a:lnSpc>
                <a:spcPct val="115000"/>
              </a:lnSpc>
              <a:spcBef>
                <a:spcPts val="0"/>
              </a:spcBef>
              <a:spcAft>
                <a:spcPts val="0"/>
              </a:spcAft>
              <a:buNone/>
            </a:pPr>
            <a:r>
              <a:t/>
            </a:r>
            <a:endParaRPr sz="800">
              <a:solidFill>
                <a:schemeClr val="dk1"/>
              </a:solidFill>
              <a:latin typeface="Proxima Nova"/>
              <a:ea typeface="Proxima Nova"/>
              <a:cs typeface="Proxima Nova"/>
              <a:sym typeface="Proxima Nova"/>
            </a:endParaRPr>
          </a:p>
          <a:p>
            <a:pPr indent="0" lvl="0" marL="450000" marR="664192" rtl="0" algn="l">
              <a:lnSpc>
                <a:spcPct val="115000"/>
              </a:lnSpc>
              <a:spcBef>
                <a:spcPts val="0"/>
              </a:spcBef>
              <a:spcAft>
                <a:spcPts val="0"/>
              </a:spcAft>
              <a:buNone/>
            </a:pPr>
            <a:r>
              <a:rPr lang="en" sz="800">
                <a:solidFill>
                  <a:schemeClr val="dk1"/>
                </a:solidFill>
                <a:latin typeface="Proxima Nova"/>
                <a:ea typeface="Proxima Nova"/>
                <a:cs typeface="Proxima Nova"/>
                <a:sym typeface="Proxima Nova"/>
              </a:rPr>
              <a:t>Vestibulum nec euismod massa. Morbi consequat tortor a consectetur auctor. Maecenas tempus convallis magna at fringilla. In ullamcorper massa vel enim elementum pretium. Praesent eu sapien justo. Duis varius mauris ac mi scelerisque, sit amet cursus turpis consectetur. </a:t>
            </a:r>
            <a:endParaRPr sz="800">
              <a:solidFill>
                <a:schemeClr val="dk1"/>
              </a:solidFill>
              <a:latin typeface="Proxima Nova"/>
              <a:ea typeface="Proxima Nova"/>
              <a:cs typeface="Proxima Nova"/>
              <a:sym typeface="Proxima Nova"/>
            </a:endParaRPr>
          </a:p>
        </p:txBody>
      </p:sp>
      <p:pic>
        <p:nvPicPr>
          <p:cNvPr id="1073" name="Google Shape;1073;p74"/>
          <p:cNvPicPr preferRelativeResize="0"/>
          <p:nvPr/>
        </p:nvPicPr>
        <p:blipFill rotWithShape="1">
          <a:blip r:embed="rId5">
            <a:alphaModFix/>
          </a:blip>
          <a:srcRect b="0" l="17161" r="17161" t="0"/>
          <a:stretch/>
        </p:blipFill>
        <p:spPr>
          <a:xfrm>
            <a:off x="419100" y="101400"/>
            <a:ext cx="951926" cy="441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5"/>
          <p:cNvSpPr txBox="1"/>
          <p:nvPr/>
        </p:nvSpPr>
        <p:spPr>
          <a:xfrm>
            <a:off x="611300" y="762769"/>
            <a:ext cx="2544600" cy="30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Proxima Nova"/>
                <a:ea typeface="Proxima Nova"/>
                <a:cs typeface="Proxima Nova"/>
                <a:sym typeface="Proxima Nova"/>
              </a:rPr>
              <a:t>CHALLENGE</a:t>
            </a:r>
            <a:endParaRPr b="1"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Lorem ipsum dolor sit amet, consectetur adipiscing elit. Integer at mollis quam. Donec vitae lobortis lorem. Morbi pretium vehicula libero id iaculis. Lorem ipsum dolor sit amet, consectetur adipiscing elit. Sed quis tortor felis. Curabitur tempus risus felis, sit amet ullamcorper metus fringilla ac.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Quisque finibus lectus vel egestas lacinia. Nunc pretium eu purus eu imperdiet. Proin tortor neque, pellentesque id aliquam ac, eleifend eget lorem. Nulla bibendum est vel mi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Lorem ipsum dolor sit amet, consectetur adipiscing elit. Integer at mollis quam. Donec vitae lobortis lorem. Morbi pretium vehicula libero id iaculis. Lorem ipsum dolor sit amet, consectetur adipiscing elit. </a:t>
            </a:r>
            <a:endParaRPr sz="900">
              <a:solidFill>
                <a:schemeClr val="dk1"/>
              </a:solidFill>
              <a:latin typeface="Proxima Nova"/>
              <a:ea typeface="Proxima Nova"/>
              <a:cs typeface="Proxima Nova"/>
              <a:sym typeface="Proxima Nova"/>
            </a:endParaRPr>
          </a:p>
        </p:txBody>
      </p:sp>
      <p:sp>
        <p:nvSpPr>
          <p:cNvPr id="1079" name="Google Shape;1079;p75"/>
          <p:cNvSpPr/>
          <p:nvPr/>
        </p:nvSpPr>
        <p:spPr>
          <a:xfrm>
            <a:off x="706014" y="1150419"/>
            <a:ext cx="234300" cy="31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1080" name="Google Shape;1080;p75"/>
          <p:cNvPicPr preferRelativeResize="0"/>
          <p:nvPr/>
        </p:nvPicPr>
        <p:blipFill rotWithShape="1">
          <a:blip r:embed="rId3">
            <a:alphaModFix/>
          </a:blip>
          <a:srcRect b="0" l="17161" r="17161" t="0"/>
          <a:stretch/>
        </p:blipFill>
        <p:spPr>
          <a:xfrm>
            <a:off x="611300" y="131262"/>
            <a:ext cx="951926" cy="441900"/>
          </a:xfrm>
          <a:prstGeom prst="rect">
            <a:avLst/>
          </a:prstGeom>
          <a:noFill/>
          <a:ln>
            <a:noFill/>
          </a:ln>
        </p:spPr>
      </p:pic>
      <p:sp>
        <p:nvSpPr>
          <p:cNvPr id="1081" name="Google Shape;1081;p75"/>
          <p:cNvSpPr txBox="1"/>
          <p:nvPr/>
        </p:nvSpPr>
        <p:spPr>
          <a:xfrm>
            <a:off x="3287325" y="762771"/>
            <a:ext cx="2544600" cy="30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Proxima Nova"/>
                <a:ea typeface="Proxima Nova"/>
                <a:cs typeface="Proxima Nova"/>
                <a:sym typeface="Proxima Nova"/>
              </a:rPr>
              <a:t>SOLUTION</a:t>
            </a:r>
            <a:endParaRPr b="1"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Lorem ipsum dolor sit amet, consectetur adipiscing elit. Integer at mollis quam. Donec vitae lobortis lorem. Morbi pretium vehicula libero id iaculis. Lorem ipsum dolor sit amet, consectetur adipiscing elit. Sed quis tortor felis. Curabitur tempus risus felis, sit amet ullamcorper metus fringilla ac.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Quisque finibus lectus vel egestas lacinia. Nunc pretium eu purus eu imperdiet. Proin tortor neque, pellentesque id aliquam ac, eleifend eget lorem. Nulla bibendum est vel mi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Lorem ipsum dolor sit amet, consectetur adipiscing elit. Integer at mollis quam. Donec vitae lobortis lorem. Morbi pretium vehicula libero id iaculis. Lorem ipsum dolor sit amet, consectetur adipiscing elit.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p:txBody>
      </p:sp>
      <p:sp>
        <p:nvSpPr>
          <p:cNvPr id="1082" name="Google Shape;1082;p75"/>
          <p:cNvSpPr/>
          <p:nvPr/>
        </p:nvSpPr>
        <p:spPr>
          <a:xfrm>
            <a:off x="3382039" y="1150419"/>
            <a:ext cx="234300" cy="31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83" name="Google Shape;1083;p75"/>
          <p:cNvSpPr txBox="1"/>
          <p:nvPr/>
        </p:nvSpPr>
        <p:spPr>
          <a:xfrm>
            <a:off x="5968025" y="762771"/>
            <a:ext cx="2544600" cy="30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Proxima Nova"/>
                <a:ea typeface="Proxima Nova"/>
                <a:cs typeface="Proxima Nova"/>
                <a:sym typeface="Proxima Nova"/>
              </a:rPr>
              <a:t>OUTCOMES</a:t>
            </a:r>
            <a:endParaRPr b="1"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Lorem ipsum dolor sit amet, consectetur adipiscing elit. Integer at mollis quam. Donec vitae lobortis lorem. Morbi pretium vehicula libero id iaculis. Lorem ipsum dolor sit amet, consectetur adipiscing elit. Sed quis tortor felis. Curabitur tempus risus felis, sit amet ullamcorper metus fringilla ac.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Quisque finibus lectus vel egestas lacinia. Nunc pretium eu purus eu imperdiet. Proin tortor neque, pellentesque id aliquam ac, eleifend eget lorem. Nulla bibendum est vel mi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Lorem ipsum dolor sit amet, consectetur adipiscing elit. Integer at mollis quam. Donec vitae lobortis lorem. Morbi pretium vehicula libero id iaculis. Lorem ipsum dolor sit amet, consectetur adipiscing elit.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p:txBody>
      </p:sp>
      <p:sp>
        <p:nvSpPr>
          <p:cNvPr id="1084" name="Google Shape;1084;p75"/>
          <p:cNvSpPr/>
          <p:nvPr/>
        </p:nvSpPr>
        <p:spPr>
          <a:xfrm>
            <a:off x="6062726" y="1150419"/>
            <a:ext cx="234300" cy="31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85" name="Google Shape;1085;p75"/>
          <p:cNvSpPr txBox="1"/>
          <p:nvPr>
            <p:ph idx="4294967295" type="title"/>
          </p:nvPr>
        </p:nvSpPr>
        <p:spPr>
          <a:xfrm>
            <a:off x="1762150" y="50"/>
            <a:ext cx="5262000" cy="64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rgbClr val="000000"/>
                </a:solidFill>
                <a:latin typeface="Proxima Nova"/>
                <a:ea typeface="Proxima Nova"/>
                <a:cs typeface="Proxima Nova"/>
                <a:sym typeface="Proxima Nova"/>
              </a:rPr>
              <a:t>Lorem Ipsum App</a:t>
            </a:r>
            <a:endParaRPr sz="2200">
              <a:solidFill>
                <a:srgbClr val="000000"/>
              </a:solidFill>
              <a:latin typeface="Proxima Nova"/>
              <a:ea typeface="Proxima Nova"/>
              <a:cs typeface="Proxima Nova"/>
              <a:sym typeface="Proxima Nova"/>
            </a:endParaRPr>
          </a:p>
        </p:txBody>
      </p:sp>
      <p:pic>
        <p:nvPicPr>
          <p:cNvPr id="1086" name="Google Shape;1086;p75"/>
          <p:cNvPicPr preferRelativeResize="0"/>
          <p:nvPr/>
        </p:nvPicPr>
        <p:blipFill rotWithShape="1">
          <a:blip r:embed="rId4">
            <a:alphaModFix/>
          </a:blip>
          <a:srcRect b="0" l="0" r="92576" t="0"/>
          <a:stretch/>
        </p:blipFill>
        <p:spPr>
          <a:xfrm>
            <a:off x="0" y="844225"/>
            <a:ext cx="419098" cy="3650700"/>
          </a:xfrm>
          <a:prstGeom prst="rect">
            <a:avLst/>
          </a:prstGeom>
          <a:noFill/>
          <a:ln>
            <a:noFill/>
          </a:ln>
        </p:spPr>
      </p:pic>
      <p:pic>
        <p:nvPicPr>
          <p:cNvPr id="1087" name="Google Shape;1087;p75"/>
          <p:cNvPicPr preferRelativeResize="0"/>
          <p:nvPr/>
        </p:nvPicPr>
        <p:blipFill rotWithShape="1">
          <a:blip r:embed="rId4">
            <a:alphaModFix/>
          </a:blip>
          <a:srcRect b="0" l="35090" r="57486" t="0"/>
          <a:stretch/>
        </p:blipFill>
        <p:spPr>
          <a:xfrm>
            <a:off x="8746802" y="844225"/>
            <a:ext cx="419098" cy="3650700"/>
          </a:xfrm>
          <a:prstGeom prst="rect">
            <a:avLst/>
          </a:prstGeom>
          <a:noFill/>
          <a:ln>
            <a:noFill/>
          </a:ln>
        </p:spPr>
      </p:pic>
      <p:sp>
        <p:nvSpPr>
          <p:cNvPr id="1088" name="Google Shape;1088;p75"/>
          <p:cNvSpPr txBox="1"/>
          <p:nvPr/>
        </p:nvSpPr>
        <p:spPr>
          <a:xfrm>
            <a:off x="611300" y="3920537"/>
            <a:ext cx="5505300" cy="59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666666"/>
                </a:solidFill>
                <a:latin typeface="Proxima Nova"/>
                <a:ea typeface="Proxima Nova"/>
                <a:cs typeface="Proxima Nova"/>
                <a:sym typeface="Proxima Nova"/>
              </a:rPr>
              <a:t>Services: </a:t>
            </a:r>
            <a:r>
              <a:rPr lang="en" sz="1000">
                <a:solidFill>
                  <a:srgbClr val="666666"/>
                </a:solidFill>
                <a:latin typeface="Proxima Nova"/>
                <a:ea typeface="Proxima Nova"/>
                <a:cs typeface="Proxima Nova"/>
                <a:sym typeface="Proxima Nova"/>
              </a:rPr>
              <a:t>Software Development, Architecture</a:t>
            </a:r>
            <a:endParaRPr sz="1000">
              <a:solidFill>
                <a:srgbClr val="666666"/>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000">
                <a:solidFill>
                  <a:srgbClr val="666666"/>
                </a:solidFill>
                <a:latin typeface="Proxima Nova"/>
                <a:ea typeface="Proxima Nova"/>
                <a:cs typeface="Proxima Nova"/>
                <a:sym typeface="Proxima Nova"/>
              </a:rPr>
              <a:t>Focus Areas: </a:t>
            </a:r>
            <a:r>
              <a:rPr lang="en" sz="1000">
                <a:solidFill>
                  <a:srgbClr val="666666"/>
                </a:solidFill>
                <a:latin typeface="Proxima Nova"/>
                <a:ea typeface="Proxima Nova"/>
                <a:cs typeface="Proxima Nova"/>
                <a:sym typeface="Proxima Nova"/>
              </a:rPr>
              <a:t>Mobile, Analytics</a:t>
            </a:r>
            <a:endParaRPr sz="1000">
              <a:solidFill>
                <a:srgbClr val="666666"/>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000">
                <a:solidFill>
                  <a:srgbClr val="666666"/>
                </a:solidFill>
                <a:latin typeface="Proxima Nova"/>
                <a:ea typeface="Proxima Nova"/>
                <a:cs typeface="Proxima Nova"/>
                <a:sym typeface="Proxima Nova"/>
              </a:rPr>
              <a:t>Technologies: </a:t>
            </a:r>
            <a:r>
              <a:rPr lang="en" sz="1000">
                <a:solidFill>
                  <a:srgbClr val="666666"/>
                </a:solidFill>
                <a:latin typeface="Proxima Nova"/>
                <a:ea typeface="Proxima Nova"/>
                <a:cs typeface="Proxima Nova"/>
                <a:sym typeface="Proxima Nova"/>
              </a:rPr>
              <a:t>Java, Objective-C, Swift, Google Analytics, Omniture</a:t>
            </a:r>
            <a:endParaRPr sz="1000">
              <a:solidFill>
                <a:srgbClr val="666666"/>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76"/>
          <p:cNvSpPr txBox="1"/>
          <p:nvPr>
            <p:ph type="ctrTitle"/>
          </p:nvPr>
        </p:nvSpPr>
        <p:spPr>
          <a:xfrm>
            <a:off x="414169" y="1838275"/>
            <a:ext cx="4157700" cy="55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Thank You</a:t>
            </a:r>
            <a:endParaRPr/>
          </a:p>
        </p:txBody>
      </p:sp>
      <p:sp>
        <p:nvSpPr>
          <p:cNvPr id="1094" name="Google Shape;1094;p76"/>
          <p:cNvSpPr txBox="1"/>
          <p:nvPr>
            <p:ph idx="1" type="body"/>
          </p:nvPr>
        </p:nvSpPr>
        <p:spPr>
          <a:xfrm>
            <a:off x="414163" y="2452017"/>
            <a:ext cx="8327700" cy="4065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t/>
            </a:r>
            <a:endParaRPr/>
          </a:p>
        </p:txBody>
      </p:sp>
      <p:sp>
        <p:nvSpPr>
          <p:cNvPr id="1095" name="Google Shape;1095;p76"/>
          <p:cNvSpPr txBox="1"/>
          <p:nvPr>
            <p:ph idx="2" type="body"/>
          </p:nvPr>
        </p:nvSpPr>
        <p:spPr>
          <a:xfrm>
            <a:off x="414163" y="3206949"/>
            <a:ext cx="8324400" cy="2541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Sample Slides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Cover Deck with short Headlines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ctrTitle"/>
          </p:nvPr>
        </p:nvSpPr>
        <p:spPr>
          <a:xfrm>
            <a:off x="414163" y="1838266"/>
            <a:ext cx="8348700" cy="55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Cover Deck with large Headlines</a:t>
            </a:r>
            <a:endParaRPr/>
          </a:p>
        </p:txBody>
      </p:sp>
      <p:sp>
        <p:nvSpPr>
          <p:cNvPr id="286" name="Google Shape;286;p34"/>
          <p:cNvSpPr txBox="1"/>
          <p:nvPr>
            <p:ph idx="1" type="body"/>
          </p:nvPr>
        </p:nvSpPr>
        <p:spPr>
          <a:xfrm>
            <a:off x="414163" y="2452017"/>
            <a:ext cx="8327700" cy="4065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t/>
            </a:r>
            <a:endParaRPr/>
          </a:p>
        </p:txBody>
      </p:sp>
      <p:sp>
        <p:nvSpPr>
          <p:cNvPr id="287" name="Google Shape;287;p34"/>
          <p:cNvSpPr txBox="1"/>
          <p:nvPr>
            <p:ph idx="2" type="body"/>
          </p:nvPr>
        </p:nvSpPr>
        <p:spPr>
          <a:xfrm>
            <a:off x="414163" y="3206949"/>
            <a:ext cx="8324400" cy="2541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Black </a:t>
            </a:r>
            <a:r>
              <a:rPr lang="en"/>
              <a:t>Divider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White</a:t>
            </a:r>
            <a:r>
              <a:rPr lang="en"/>
              <a:t> Divider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SV Theme 2020">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